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3"/>
  </p:notesMasterIdLst>
  <p:sldIdLst>
    <p:sldId id="256" r:id="rId2"/>
  </p:sldIdLst>
  <p:sldSz cx="23402925" cy="32404050"/>
  <p:notesSz cx="6858000" cy="9144000"/>
  <p:defaultTextStyle>
    <a:defPPr>
      <a:defRPr lang="tr-TR"/>
    </a:defPPr>
    <a:lvl1pPr algn="l" defTabSz="3187700" rtl="0" fontAlgn="base">
      <a:spcBef>
        <a:spcPct val="0"/>
      </a:spcBef>
      <a:spcAft>
        <a:spcPct val="0"/>
      </a:spcAft>
      <a:defRPr sz="6300" kern="1200">
        <a:solidFill>
          <a:schemeClr val="tx1"/>
        </a:solidFill>
        <a:latin typeface="Arial" charset="0"/>
        <a:ea typeface="+mn-ea"/>
        <a:cs typeface="+mn-cs"/>
      </a:defRPr>
    </a:lvl1pPr>
    <a:lvl2pPr marL="1593850" indent="-1136650" algn="l" defTabSz="3187700" rtl="0" fontAlgn="base">
      <a:spcBef>
        <a:spcPct val="0"/>
      </a:spcBef>
      <a:spcAft>
        <a:spcPct val="0"/>
      </a:spcAft>
      <a:defRPr sz="6300" kern="1200">
        <a:solidFill>
          <a:schemeClr val="tx1"/>
        </a:solidFill>
        <a:latin typeface="Arial" charset="0"/>
        <a:ea typeface="+mn-ea"/>
        <a:cs typeface="+mn-cs"/>
      </a:defRPr>
    </a:lvl2pPr>
    <a:lvl3pPr marL="3187700" indent="-2273300" algn="l" defTabSz="3187700" rtl="0" fontAlgn="base">
      <a:spcBef>
        <a:spcPct val="0"/>
      </a:spcBef>
      <a:spcAft>
        <a:spcPct val="0"/>
      </a:spcAft>
      <a:defRPr sz="6300" kern="1200">
        <a:solidFill>
          <a:schemeClr val="tx1"/>
        </a:solidFill>
        <a:latin typeface="Arial" charset="0"/>
        <a:ea typeface="+mn-ea"/>
        <a:cs typeface="+mn-cs"/>
      </a:defRPr>
    </a:lvl3pPr>
    <a:lvl4pPr marL="4783138" indent="-3411538" algn="l" defTabSz="3187700" rtl="0" fontAlgn="base">
      <a:spcBef>
        <a:spcPct val="0"/>
      </a:spcBef>
      <a:spcAft>
        <a:spcPct val="0"/>
      </a:spcAft>
      <a:defRPr sz="6300" kern="1200">
        <a:solidFill>
          <a:schemeClr val="tx1"/>
        </a:solidFill>
        <a:latin typeface="Arial" charset="0"/>
        <a:ea typeface="+mn-ea"/>
        <a:cs typeface="+mn-cs"/>
      </a:defRPr>
    </a:lvl4pPr>
    <a:lvl5pPr marL="6376988" indent="-4548188" algn="l" defTabSz="3187700" rtl="0" fontAlgn="base">
      <a:spcBef>
        <a:spcPct val="0"/>
      </a:spcBef>
      <a:spcAft>
        <a:spcPct val="0"/>
      </a:spcAft>
      <a:defRPr sz="6300" kern="1200">
        <a:solidFill>
          <a:schemeClr val="tx1"/>
        </a:solidFill>
        <a:latin typeface="Arial" charset="0"/>
        <a:ea typeface="+mn-ea"/>
        <a:cs typeface="+mn-cs"/>
      </a:defRPr>
    </a:lvl5pPr>
    <a:lvl6pPr marL="2286000" algn="l" defTabSz="914400" rtl="0" eaLnBrk="1" latinLnBrk="0" hangingPunct="1">
      <a:defRPr sz="6300" kern="1200">
        <a:solidFill>
          <a:schemeClr val="tx1"/>
        </a:solidFill>
        <a:latin typeface="Arial" charset="0"/>
        <a:ea typeface="+mn-ea"/>
        <a:cs typeface="+mn-cs"/>
      </a:defRPr>
    </a:lvl6pPr>
    <a:lvl7pPr marL="2743200" algn="l" defTabSz="914400" rtl="0" eaLnBrk="1" latinLnBrk="0" hangingPunct="1">
      <a:defRPr sz="6300" kern="1200">
        <a:solidFill>
          <a:schemeClr val="tx1"/>
        </a:solidFill>
        <a:latin typeface="Arial" charset="0"/>
        <a:ea typeface="+mn-ea"/>
        <a:cs typeface="+mn-cs"/>
      </a:defRPr>
    </a:lvl7pPr>
    <a:lvl8pPr marL="3200400" algn="l" defTabSz="914400" rtl="0" eaLnBrk="1" latinLnBrk="0" hangingPunct="1">
      <a:defRPr sz="6300" kern="1200">
        <a:solidFill>
          <a:schemeClr val="tx1"/>
        </a:solidFill>
        <a:latin typeface="Arial" charset="0"/>
        <a:ea typeface="+mn-ea"/>
        <a:cs typeface="+mn-cs"/>
      </a:defRPr>
    </a:lvl8pPr>
    <a:lvl9pPr marL="3657600" algn="l" defTabSz="914400" rtl="0" eaLnBrk="1" latinLnBrk="0" hangingPunct="1">
      <a:defRPr sz="63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206">
          <p15:clr>
            <a:srgbClr val="A4A3A4"/>
          </p15:clr>
        </p15:guide>
        <p15:guide id="2" pos="73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910" autoAdjust="0"/>
  </p:normalViewPr>
  <p:slideViewPr>
    <p:cSldViewPr>
      <p:cViewPr>
        <p:scale>
          <a:sx n="66" d="100"/>
          <a:sy n="66" d="100"/>
        </p:scale>
        <p:origin x="-1709" y="-9821"/>
      </p:cViewPr>
      <p:guideLst>
        <p:guide orient="horz" pos="10206"/>
        <p:guide pos="737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defTabSz="3188970" fontAlgn="auto">
              <a:spcBef>
                <a:spcPts val="0"/>
              </a:spcBef>
              <a:spcAft>
                <a:spcPts val="0"/>
              </a:spcAft>
              <a:defRPr sz="1200">
                <a:latin typeface="+mn-lt"/>
              </a:defRPr>
            </a:lvl1pPr>
          </a:lstStyle>
          <a:p>
            <a:pPr>
              <a:defRPr/>
            </a:pPr>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defTabSz="3188970" fontAlgn="auto">
              <a:spcBef>
                <a:spcPts val="0"/>
              </a:spcBef>
              <a:spcAft>
                <a:spcPts val="0"/>
              </a:spcAft>
              <a:defRPr sz="1200" smtClean="0">
                <a:latin typeface="+mn-lt"/>
              </a:defRPr>
            </a:lvl1pPr>
          </a:lstStyle>
          <a:p>
            <a:pPr>
              <a:defRPr/>
            </a:pPr>
            <a:fld id="{E38CC4AC-E455-4DFB-ABC1-D15220520375}" type="datetimeFigureOut">
              <a:rPr lang="tr-TR"/>
              <a:pPr>
                <a:defRPr/>
              </a:pPr>
              <a:t>19.05.2022</a:t>
            </a:fld>
            <a:endParaRPr lang="tr-TR" dirty="0"/>
          </a:p>
        </p:txBody>
      </p:sp>
      <p:sp>
        <p:nvSpPr>
          <p:cNvPr id="4" name="3 Slayt Görüntüsü Yer Tutucusu"/>
          <p:cNvSpPr>
            <a:spLocks noGrp="1" noRot="1" noChangeAspect="1"/>
          </p:cNvSpPr>
          <p:nvPr>
            <p:ph type="sldImg" idx="2"/>
          </p:nvPr>
        </p:nvSpPr>
        <p:spPr>
          <a:xfrm>
            <a:off x="2190750" y="685800"/>
            <a:ext cx="2476500" cy="342900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3188970" fontAlgn="auto">
              <a:spcBef>
                <a:spcPts val="0"/>
              </a:spcBef>
              <a:spcAft>
                <a:spcPts val="0"/>
              </a:spcAft>
              <a:defRPr sz="1200">
                <a:latin typeface="+mn-lt"/>
              </a:defRPr>
            </a:lvl1pPr>
          </a:lstStyle>
          <a:p>
            <a:pPr>
              <a:defRPr/>
            </a:pPr>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3188970" fontAlgn="auto">
              <a:spcBef>
                <a:spcPts val="0"/>
              </a:spcBef>
              <a:spcAft>
                <a:spcPts val="0"/>
              </a:spcAft>
              <a:defRPr sz="1200" smtClean="0">
                <a:latin typeface="+mn-lt"/>
              </a:defRPr>
            </a:lvl1pPr>
          </a:lstStyle>
          <a:p>
            <a:pPr>
              <a:defRPr/>
            </a:pPr>
            <a:fld id="{F93BA633-B939-427F-A50D-DA085F5A0460}" type="slidenum">
              <a:rPr lang="tr-TR"/>
              <a:pPr>
                <a:defRPr/>
              </a:pPr>
              <a:t>‹#›</a:t>
            </a:fld>
            <a:endParaRPr lang="tr-TR" dirty="0"/>
          </a:p>
        </p:txBody>
      </p:sp>
    </p:spTree>
  </p:cSld>
  <p:clrMap bg1="lt1" tx1="dk1" bg2="lt2" tx2="dk2" accent1="accent1" accent2="accent2" accent3="accent3" accent4="accent4" accent5="accent5" accent6="accent6" hlink="hlink" folHlink="folHlink"/>
  <p:notesStyle>
    <a:lvl1pPr algn="l" defTabSz="3187700" rtl="0" fontAlgn="base">
      <a:spcBef>
        <a:spcPct val="30000"/>
      </a:spcBef>
      <a:spcAft>
        <a:spcPct val="0"/>
      </a:spcAft>
      <a:defRPr sz="4200" kern="1200">
        <a:solidFill>
          <a:schemeClr val="tx1"/>
        </a:solidFill>
        <a:latin typeface="+mn-lt"/>
        <a:ea typeface="+mn-ea"/>
        <a:cs typeface="+mn-cs"/>
      </a:defRPr>
    </a:lvl1pPr>
    <a:lvl2pPr marL="1593850" algn="l" defTabSz="3187700" rtl="0" fontAlgn="base">
      <a:spcBef>
        <a:spcPct val="30000"/>
      </a:spcBef>
      <a:spcAft>
        <a:spcPct val="0"/>
      </a:spcAft>
      <a:defRPr sz="4200" kern="1200">
        <a:solidFill>
          <a:schemeClr val="tx1"/>
        </a:solidFill>
        <a:latin typeface="+mn-lt"/>
        <a:ea typeface="+mn-ea"/>
        <a:cs typeface="+mn-cs"/>
      </a:defRPr>
    </a:lvl2pPr>
    <a:lvl3pPr marL="3187700" algn="l" defTabSz="3187700" rtl="0" fontAlgn="base">
      <a:spcBef>
        <a:spcPct val="30000"/>
      </a:spcBef>
      <a:spcAft>
        <a:spcPct val="0"/>
      </a:spcAft>
      <a:defRPr sz="4200" kern="1200">
        <a:solidFill>
          <a:schemeClr val="tx1"/>
        </a:solidFill>
        <a:latin typeface="+mn-lt"/>
        <a:ea typeface="+mn-ea"/>
        <a:cs typeface="+mn-cs"/>
      </a:defRPr>
    </a:lvl3pPr>
    <a:lvl4pPr marL="4783138" algn="l" defTabSz="3187700" rtl="0" fontAlgn="base">
      <a:spcBef>
        <a:spcPct val="30000"/>
      </a:spcBef>
      <a:spcAft>
        <a:spcPct val="0"/>
      </a:spcAft>
      <a:defRPr sz="4200" kern="1200">
        <a:solidFill>
          <a:schemeClr val="tx1"/>
        </a:solidFill>
        <a:latin typeface="+mn-lt"/>
        <a:ea typeface="+mn-ea"/>
        <a:cs typeface="+mn-cs"/>
      </a:defRPr>
    </a:lvl4pPr>
    <a:lvl5pPr marL="6376988" algn="l" defTabSz="3187700" rtl="0" fontAlgn="base">
      <a:spcBef>
        <a:spcPct val="30000"/>
      </a:spcBef>
      <a:spcAft>
        <a:spcPct val="0"/>
      </a:spcAft>
      <a:defRPr sz="4200" kern="1200">
        <a:solidFill>
          <a:schemeClr val="tx1"/>
        </a:solidFill>
        <a:latin typeface="+mn-lt"/>
        <a:ea typeface="+mn-ea"/>
        <a:cs typeface="+mn-cs"/>
      </a:defRPr>
    </a:lvl5pPr>
    <a:lvl6pPr marL="7972425" algn="l" defTabSz="3188970" rtl="0" eaLnBrk="1" latinLnBrk="0" hangingPunct="1">
      <a:defRPr sz="4200" kern="1200">
        <a:solidFill>
          <a:schemeClr val="tx1"/>
        </a:solidFill>
        <a:latin typeface="+mn-lt"/>
        <a:ea typeface="+mn-ea"/>
        <a:cs typeface="+mn-cs"/>
      </a:defRPr>
    </a:lvl6pPr>
    <a:lvl7pPr marL="9566910" algn="l" defTabSz="3188970" rtl="0" eaLnBrk="1" latinLnBrk="0" hangingPunct="1">
      <a:defRPr sz="4200" kern="1200">
        <a:solidFill>
          <a:schemeClr val="tx1"/>
        </a:solidFill>
        <a:latin typeface="+mn-lt"/>
        <a:ea typeface="+mn-ea"/>
        <a:cs typeface="+mn-cs"/>
      </a:defRPr>
    </a:lvl7pPr>
    <a:lvl8pPr marL="11161395" algn="l" defTabSz="3188970" rtl="0" eaLnBrk="1" latinLnBrk="0" hangingPunct="1">
      <a:defRPr sz="4200" kern="1200">
        <a:solidFill>
          <a:schemeClr val="tx1"/>
        </a:solidFill>
        <a:latin typeface="+mn-lt"/>
        <a:ea typeface="+mn-ea"/>
        <a:cs typeface="+mn-cs"/>
      </a:defRPr>
    </a:lvl8pPr>
    <a:lvl9pPr marL="12755880" algn="l" defTabSz="3188970" rtl="0" eaLnBrk="1" latinLnBrk="0" hangingPunct="1">
      <a:defRPr sz="4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dirty="0"/>
          </a:p>
        </p:txBody>
      </p:sp>
      <p:sp>
        <p:nvSpPr>
          <p:cNvPr id="1536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3187700" fontAlgn="base">
              <a:spcBef>
                <a:spcPct val="0"/>
              </a:spcBef>
              <a:spcAft>
                <a:spcPct val="0"/>
              </a:spcAft>
            </a:pPr>
            <a:fld id="{05E33505-FC10-423E-A778-99D1E3E3FD15}" type="slidenum">
              <a:rPr lang="tr-TR"/>
              <a:pPr defTabSz="3187700" fontAlgn="base">
                <a:spcBef>
                  <a:spcPct val="0"/>
                </a:spcBef>
                <a:spcAft>
                  <a:spcPct val="0"/>
                </a:spcAft>
              </a:pPr>
              <a:t>1</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755220" y="10066261"/>
            <a:ext cx="19892486" cy="6945868"/>
          </a:xfrm>
        </p:spPr>
        <p:txBody>
          <a:bodyPr/>
          <a:lstStyle/>
          <a:p>
            <a:r>
              <a:rPr lang="tr-TR" dirty="0"/>
              <a:t>Asıl başlık stili için tıklatın</a:t>
            </a:r>
          </a:p>
        </p:txBody>
      </p:sp>
      <p:sp>
        <p:nvSpPr>
          <p:cNvPr id="3" name="2 Alt Başlık"/>
          <p:cNvSpPr>
            <a:spLocks noGrp="1"/>
          </p:cNvSpPr>
          <p:nvPr>
            <p:ph type="subTitle" idx="1"/>
          </p:nvPr>
        </p:nvSpPr>
        <p:spPr>
          <a:xfrm>
            <a:off x="3510439" y="18362295"/>
            <a:ext cx="16382048" cy="8281035"/>
          </a:xfrm>
        </p:spPr>
        <p:txBody>
          <a:bodyPr/>
          <a:lstStyle>
            <a:lvl1pPr marL="0" indent="0" algn="ctr">
              <a:buNone/>
              <a:defRPr>
                <a:solidFill>
                  <a:schemeClr val="tx1">
                    <a:tint val="75000"/>
                  </a:schemeClr>
                </a:solidFill>
              </a:defRPr>
            </a:lvl1pPr>
            <a:lvl2pPr marL="1594485" indent="0" algn="ctr">
              <a:buNone/>
              <a:defRPr>
                <a:solidFill>
                  <a:schemeClr val="tx1">
                    <a:tint val="75000"/>
                  </a:schemeClr>
                </a:solidFill>
              </a:defRPr>
            </a:lvl2pPr>
            <a:lvl3pPr marL="3188970" indent="0" algn="ctr">
              <a:buNone/>
              <a:defRPr>
                <a:solidFill>
                  <a:schemeClr val="tx1">
                    <a:tint val="75000"/>
                  </a:schemeClr>
                </a:solidFill>
              </a:defRPr>
            </a:lvl3pPr>
            <a:lvl4pPr marL="4783455" indent="0" algn="ctr">
              <a:buNone/>
              <a:defRPr>
                <a:solidFill>
                  <a:schemeClr val="tx1">
                    <a:tint val="75000"/>
                  </a:schemeClr>
                </a:solidFill>
              </a:defRPr>
            </a:lvl4pPr>
            <a:lvl5pPr marL="6377940" indent="0" algn="ctr">
              <a:buNone/>
              <a:defRPr>
                <a:solidFill>
                  <a:schemeClr val="tx1">
                    <a:tint val="75000"/>
                  </a:schemeClr>
                </a:solidFill>
              </a:defRPr>
            </a:lvl5pPr>
            <a:lvl6pPr marL="7972425" indent="0" algn="ctr">
              <a:buNone/>
              <a:defRPr>
                <a:solidFill>
                  <a:schemeClr val="tx1">
                    <a:tint val="75000"/>
                  </a:schemeClr>
                </a:solidFill>
              </a:defRPr>
            </a:lvl6pPr>
            <a:lvl7pPr marL="9566910" indent="0" algn="ctr">
              <a:buNone/>
              <a:defRPr>
                <a:solidFill>
                  <a:schemeClr val="tx1">
                    <a:tint val="75000"/>
                  </a:schemeClr>
                </a:solidFill>
              </a:defRPr>
            </a:lvl7pPr>
            <a:lvl8pPr marL="11161395" indent="0" algn="ctr">
              <a:buNone/>
              <a:defRPr>
                <a:solidFill>
                  <a:schemeClr val="tx1">
                    <a:tint val="75000"/>
                  </a:schemeClr>
                </a:solidFill>
              </a:defRPr>
            </a:lvl8pPr>
            <a:lvl9pPr marL="1275588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pPr>
              <a:defRPr/>
            </a:pPr>
            <a:fld id="{307EF22F-6078-49BB-AE31-C995D9EC25CB}" type="datetimeFigureOut">
              <a:rPr lang="tr-TR" smtClean="0"/>
              <a:pPr>
                <a:defRPr/>
              </a:pPr>
              <a:t>19.05.2022</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5E3888B7-853D-483A-9C45-C866E700D8EA}" type="slidenum">
              <a:rPr lang="tr-TR" smtClean="0"/>
              <a:pPr>
                <a:defRPr/>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a:defRPr/>
            </a:pPr>
            <a:fld id="{7B551CF0-98D2-4E0E-BCE3-709E9EE9EF58}" type="datetimeFigureOut">
              <a:rPr lang="tr-TR" smtClean="0"/>
              <a:pPr>
                <a:defRPr/>
              </a:pPr>
              <a:t>19.05.2022</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E1172171-D6D4-496E-85CE-F1FDA8847B91}" type="slidenum">
              <a:rPr lang="tr-TR" smtClean="0"/>
              <a:pPr>
                <a:defRPr/>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16967121" y="1297667"/>
            <a:ext cx="5265658" cy="27648456"/>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1170146" y="1297667"/>
            <a:ext cx="15406926" cy="27648456"/>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a:defRPr/>
            </a:pPr>
            <a:fld id="{53A4B1DA-F49F-4961-9341-C50C9B6CE374}" type="datetimeFigureOut">
              <a:rPr lang="tr-TR" smtClean="0"/>
              <a:pPr>
                <a:defRPr/>
              </a:pPr>
              <a:t>19.05.2022</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8DDCE02E-D50F-42E4-AD9B-0F26C52BE5D6}" type="slidenum">
              <a:rPr lang="tr-TR" smtClean="0"/>
              <a:pPr>
                <a:defRPr/>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pPr>
              <a:defRPr/>
            </a:pPr>
            <a:fld id="{9205AE3C-28D5-4A0D-B7F3-C2A313A47340}" type="datetimeFigureOut">
              <a:rPr lang="tr-TR" smtClean="0"/>
              <a:pPr>
                <a:defRPr/>
              </a:pPr>
              <a:t>19.05.2022</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B2050DF5-646F-4F4E-9450-5B945E979B14}" type="slidenum">
              <a:rPr lang="tr-TR" smtClean="0"/>
              <a:pPr>
                <a:defRPr/>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848670" y="20822605"/>
            <a:ext cx="19892486" cy="6435804"/>
          </a:xfrm>
        </p:spPr>
        <p:txBody>
          <a:bodyPr anchor="t"/>
          <a:lstStyle>
            <a:lvl1pPr algn="l">
              <a:defRPr sz="14000" b="1" cap="all"/>
            </a:lvl1pPr>
          </a:lstStyle>
          <a:p>
            <a:r>
              <a:rPr lang="tr-TR"/>
              <a:t>Asıl başlık stili için tıklatın</a:t>
            </a:r>
          </a:p>
        </p:txBody>
      </p:sp>
      <p:sp>
        <p:nvSpPr>
          <p:cNvPr id="3" name="2 Metin Yer Tutucusu"/>
          <p:cNvSpPr>
            <a:spLocks noGrp="1"/>
          </p:cNvSpPr>
          <p:nvPr>
            <p:ph type="body" idx="1"/>
          </p:nvPr>
        </p:nvSpPr>
        <p:spPr>
          <a:xfrm>
            <a:off x="1848670" y="13734221"/>
            <a:ext cx="19892486" cy="7088384"/>
          </a:xfrm>
        </p:spPr>
        <p:txBody>
          <a:bodyPr anchor="b"/>
          <a:lstStyle>
            <a:lvl1pPr marL="0" indent="0">
              <a:buNone/>
              <a:defRPr sz="7000">
                <a:solidFill>
                  <a:schemeClr val="tx1">
                    <a:tint val="75000"/>
                  </a:schemeClr>
                </a:solidFill>
              </a:defRPr>
            </a:lvl1pPr>
            <a:lvl2pPr marL="1594485" indent="0">
              <a:buNone/>
              <a:defRPr sz="6300">
                <a:solidFill>
                  <a:schemeClr val="tx1">
                    <a:tint val="75000"/>
                  </a:schemeClr>
                </a:solidFill>
              </a:defRPr>
            </a:lvl2pPr>
            <a:lvl3pPr marL="3188970" indent="0">
              <a:buNone/>
              <a:defRPr sz="5600">
                <a:solidFill>
                  <a:schemeClr val="tx1">
                    <a:tint val="75000"/>
                  </a:schemeClr>
                </a:solidFill>
              </a:defRPr>
            </a:lvl3pPr>
            <a:lvl4pPr marL="4783455" indent="0">
              <a:buNone/>
              <a:defRPr sz="4900">
                <a:solidFill>
                  <a:schemeClr val="tx1">
                    <a:tint val="75000"/>
                  </a:schemeClr>
                </a:solidFill>
              </a:defRPr>
            </a:lvl4pPr>
            <a:lvl5pPr marL="6377940" indent="0">
              <a:buNone/>
              <a:defRPr sz="4900">
                <a:solidFill>
                  <a:schemeClr val="tx1">
                    <a:tint val="75000"/>
                  </a:schemeClr>
                </a:solidFill>
              </a:defRPr>
            </a:lvl5pPr>
            <a:lvl6pPr marL="7972425" indent="0">
              <a:buNone/>
              <a:defRPr sz="4900">
                <a:solidFill>
                  <a:schemeClr val="tx1">
                    <a:tint val="75000"/>
                  </a:schemeClr>
                </a:solidFill>
              </a:defRPr>
            </a:lvl6pPr>
            <a:lvl7pPr marL="9566910" indent="0">
              <a:buNone/>
              <a:defRPr sz="4900">
                <a:solidFill>
                  <a:schemeClr val="tx1">
                    <a:tint val="75000"/>
                  </a:schemeClr>
                </a:solidFill>
              </a:defRPr>
            </a:lvl7pPr>
            <a:lvl8pPr marL="11161395" indent="0">
              <a:buNone/>
              <a:defRPr sz="4900">
                <a:solidFill>
                  <a:schemeClr val="tx1">
                    <a:tint val="75000"/>
                  </a:schemeClr>
                </a:solidFill>
              </a:defRPr>
            </a:lvl8pPr>
            <a:lvl9pPr marL="12755880" indent="0">
              <a:buNone/>
              <a:defRPr sz="49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pPr>
              <a:defRPr/>
            </a:pPr>
            <a:fld id="{3954FEBB-0CE9-4675-B778-83E9A9F04531}" type="datetimeFigureOut">
              <a:rPr lang="tr-TR" smtClean="0"/>
              <a:pPr>
                <a:defRPr/>
              </a:pPr>
              <a:t>19.05.2022</a:t>
            </a:fld>
            <a:endParaRPr lang="tr-TR" dirty="0"/>
          </a:p>
        </p:txBody>
      </p:sp>
      <p:sp>
        <p:nvSpPr>
          <p:cNvPr id="5" name="4 Altbilgi Yer Tutucusu"/>
          <p:cNvSpPr>
            <a:spLocks noGrp="1"/>
          </p:cNvSpPr>
          <p:nvPr>
            <p:ph type="ftr" sz="quarter" idx="11"/>
          </p:nvPr>
        </p:nvSpPr>
        <p:spPr/>
        <p:txBody>
          <a:bodyPr/>
          <a:lstStyle/>
          <a:p>
            <a:pPr>
              <a:defRPr/>
            </a:pPr>
            <a:endParaRPr lang="tr-TR" dirty="0"/>
          </a:p>
        </p:txBody>
      </p:sp>
      <p:sp>
        <p:nvSpPr>
          <p:cNvPr id="6" name="5 Slayt Numarası Yer Tutucusu"/>
          <p:cNvSpPr>
            <a:spLocks noGrp="1"/>
          </p:cNvSpPr>
          <p:nvPr>
            <p:ph type="sldNum" sz="quarter" idx="12"/>
          </p:nvPr>
        </p:nvSpPr>
        <p:spPr/>
        <p:txBody>
          <a:bodyPr/>
          <a:lstStyle/>
          <a:p>
            <a:pPr>
              <a:defRPr/>
            </a:pPr>
            <a:fld id="{A5C80176-6DF7-4963-B867-CA13A2ABA383}" type="slidenum">
              <a:rPr lang="tr-TR" smtClean="0"/>
              <a:pPr>
                <a:defRPr/>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1170146" y="7560947"/>
            <a:ext cx="10336292" cy="21385175"/>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11896487" y="7560947"/>
            <a:ext cx="10336292" cy="21385175"/>
          </a:xfrm>
        </p:spPr>
        <p:txBody>
          <a:bodyPr/>
          <a:lstStyle>
            <a:lvl1pPr>
              <a:defRPr sz="9800"/>
            </a:lvl1pPr>
            <a:lvl2pPr>
              <a:defRPr sz="8400"/>
            </a:lvl2pPr>
            <a:lvl3pPr>
              <a:defRPr sz="7000"/>
            </a:lvl3pPr>
            <a:lvl4pPr>
              <a:defRPr sz="6300"/>
            </a:lvl4pPr>
            <a:lvl5pPr>
              <a:defRPr sz="6300"/>
            </a:lvl5pPr>
            <a:lvl6pPr>
              <a:defRPr sz="6300"/>
            </a:lvl6pPr>
            <a:lvl7pPr>
              <a:defRPr sz="6300"/>
            </a:lvl7pPr>
            <a:lvl8pPr>
              <a:defRPr sz="6300"/>
            </a:lvl8pPr>
            <a:lvl9pPr>
              <a:defRPr sz="63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pPr>
              <a:defRPr/>
            </a:pPr>
            <a:fld id="{AC8F040F-6E8B-418F-AB76-7759D0DB73F8}" type="datetimeFigureOut">
              <a:rPr lang="tr-TR" smtClean="0"/>
              <a:pPr>
                <a:defRPr/>
              </a:pPr>
              <a:t>19.05.2022</a:t>
            </a:fld>
            <a:endParaRPr lang="tr-TR" dirty="0"/>
          </a:p>
        </p:txBody>
      </p:sp>
      <p:sp>
        <p:nvSpPr>
          <p:cNvPr id="6" name="5 Altbilgi Yer Tutucusu"/>
          <p:cNvSpPr>
            <a:spLocks noGrp="1"/>
          </p:cNvSpPr>
          <p:nvPr>
            <p:ph type="ftr" sz="quarter" idx="11"/>
          </p:nvPr>
        </p:nvSpPr>
        <p:spPr/>
        <p:txBody>
          <a:bodyPr/>
          <a:lstStyle/>
          <a:p>
            <a:pPr>
              <a:defRPr/>
            </a:pPr>
            <a:endParaRPr lang="tr-TR" dirty="0"/>
          </a:p>
        </p:txBody>
      </p:sp>
      <p:sp>
        <p:nvSpPr>
          <p:cNvPr id="7" name="6 Slayt Numarası Yer Tutucusu"/>
          <p:cNvSpPr>
            <a:spLocks noGrp="1"/>
          </p:cNvSpPr>
          <p:nvPr>
            <p:ph type="sldNum" sz="quarter" idx="12"/>
          </p:nvPr>
        </p:nvSpPr>
        <p:spPr/>
        <p:txBody>
          <a:bodyPr/>
          <a:lstStyle/>
          <a:p>
            <a:pPr>
              <a:defRPr/>
            </a:pPr>
            <a:fld id="{7A583154-DB7D-4D24-A539-177A3300716F}" type="slidenum">
              <a:rPr lang="tr-TR" smtClean="0"/>
              <a:pPr>
                <a:defRPr/>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1170146" y="7253409"/>
            <a:ext cx="10340356" cy="3022875"/>
          </a:xfrm>
        </p:spPr>
        <p:txBody>
          <a:bodyPr anchor="b"/>
          <a:lstStyle>
            <a:lvl1pPr marL="0" indent="0">
              <a:buNone/>
              <a:defRPr sz="8400" b="1"/>
            </a:lvl1pPr>
            <a:lvl2pPr marL="1594485" indent="0">
              <a:buNone/>
              <a:defRPr sz="7000" b="1"/>
            </a:lvl2pPr>
            <a:lvl3pPr marL="3188970" indent="0">
              <a:buNone/>
              <a:defRPr sz="6300" b="1"/>
            </a:lvl3pPr>
            <a:lvl4pPr marL="4783455" indent="0">
              <a:buNone/>
              <a:defRPr sz="5600" b="1"/>
            </a:lvl4pPr>
            <a:lvl5pPr marL="6377940" indent="0">
              <a:buNone/>
              <a:defRPr sz="5600" b="1"/>
            </a:lvl5pPr>
            <a:lvl6pPr marL="7972425" indent="0">
              <a:buNone/>
              <a:defRPr sz="5600" b="1"/>
            </a:lvl6pPr>
            <a:lvl7pPr marL="9566910" indent="0">
              <a:buNone/>
              <a:defRPr sz="5600" b="1"/>
            </a:lvl7pPr>
            <a:lvl8pPr marL="11161395" indent="0">
              <a:buNone/>
              <a:defRPr sz="5600" b="1"/>
            </a:lvl8pPr>
            <a:lvl9pPr marL="12755880" indent="0">
              <a:buNone/>
              <a:defRPr sz="5600" b="1"/>
            </a:lvl9pPr>
          </a:lstStyle>
          <a:p>
            <a:pPr lvl="0"/>
            <a:r>
              <a:rPr lang="tr-TR"/>
              <a:t>Asıl metin stillerini düzenlemek için tıklatın</a:t>
            </a:r>
          </a:p>
        </p:txBody>
      </p:sp>
      <p:sp>
        <p:nvSpPr>
          <p:cNvPr id="4" name="3 İçerik Yer Tutucusu"/>
          <p:cNvSpPr>
            <a:spLocks noGrp="1"/>
          </p:cNvSpPr>
          <p:nvPr>
            <p:ph sz="half" idx="2"/>
          </p:nvPr>
        </p:nvSpPr>
        <p:spPr>
          <a:xfrm>
            <a:off x="1170146" y="10276284"/>
            <a:ext cx="10340356" cy="18669836"/>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11888362" y="7253409"/>
            <a:ext cx="10344418" cy="3022875"/>
          </a:xfrm>
        </p:spPr>
        <p:txBody>
          <a:bodyPr anchor="b"/>
          <a:lstStyle>
            <a:lvl1pPr marL="0" indent="0">
              <a:buNone/>
              <a:defRPr sz="8400" b="1"/>
            </a:lvl1pPr>
            <a:lvl2pPr marL="1594485" indent="0">
              <a:buNone/>
              <a:defRPr sz="7000" b="1"/>
            </a:lvl2pPr>
            <a:lvl3pPr marL="3188970" indent="0">
              <a:buNone/>
              <a:defRPr sz="6300" b="1"/>
            </a:lvl3pPr>
            <a:lvl4pPr marL="4783455" indent="0">
              <a:buNone/>
              <a:defRPr sz="5600" b="1"/>
            </a:lvl4pPr>
            <a:lvl5pPr marL="6377940" indent="0">
              <a:buNone/>
              <a:defRPr sz="5600" b="1"/>
            </a:lvl5pPr>
            <a:lvl6pPr marL="7972425" indent="0">
              <a:buNone/>
              <a:defRPr sz="5600" b="1"/>
            </a:lvl6pPr>
            <a:lvl7pPr marL="9566910" indent="0">
              <a:buNone/>
              <a:defRPr sz="5600" b="1"/>
            </a:lvl7pPr>
            <a:lvl8pPr marL="11161395" indent="0">
              <a:buNone/>
              <a:defRPr sz="5600" b="1"/>
            </a:lvl8pPr>
            <a:lvl9pPr marL="12755880" indent="0">
              <a:buNone/>
              <a:defRPr sz="5600" b="1"/>
            </a:lvl9pPr>
          </a:lstStyle>
          <a:p>
            <a:pPr lvl="0"/>
            <a:r>
              <a:rPr lang="tr-TR"/>
              <a:t>Asıl metin stillerini düzenlemek için tıklatın</a:t>
            </a:r>
          </a:p>
        </p:txBody>
      </p:sp>
      <p:sp>
        <p:nvSpPr>
          <p:cNvPr id="6" name="5 İçerik Yer Tutucusu"/>
          <p:cNvSpPr>
            <a:spLocks noGrp="1"/>
          </p:cNvSpPr>
          <p:nvPr>
            <p:ph sz="quarter" idx="4"/>
          </p:nvPr>
        </p:nvSpPr>
        <p:spPr>
          <a:xfrm>
            <a:off x="11888362" y="10276284"/>
            <a:ext cx="10344418" cy="18669836"/>
          </a:xfrm>
        </p:spPr>
        <p:txBody>
          <a:bodyPr/>
          <a:lstStyle>
            <a:lvl1pPr>
              <a:defRPr sz="8400"/>
            </a:lvl1pPr>
            <a:lvl2pPr>
              <a:defRPr sz="7000"/>
            </a:lvl2pPr>
            <a:lvl3pPr>
              <a:defRPr sz="6300"/>
            </a:lvl3pPr>
            <a:lvl4pPr>
              <a:defRPr sz="5600"/>
            </a:lvl4pPr>
            <a:lvl5pPr>
              <a:defRPr sz="5600"/>
            </a:lvl5pPr>
            <a:lvl6pPr>
              <a:defRPr sz="5600"/>
            </a:lvl6pPr>
            <a:lvl7pPr>
              <a:defRPr sz="5600"/>
            </a:lvl7pPr>
            <a:lvl8pPr>
              <a:defRPr sz="5600"/>
            </a:lvl8pPr>
            <a:lvl9pPr>
              <a:defRPr sz="5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pPr>
              <a:defRPr/>
            </a:pPr>
            <a:fld id="{4340B7E6-6521-400C-AFF7-B89A5FFE14DA}" type="datetimeFigureOut">
              <a:rPr lang="tr-TR" smtClean="0"/>
              <a:pPr>
                <a:defRPr/>
              </a:pPr>
              <a:t>19.05.2022</a:t>
            </a:fld>
            <a:endParaRPr lang="tr-TR" dirty="0"/>
          </a:p>
        </p:txBody>
      </p:sp>
      <p:sp>
        <p:nvSpPr>
          <p:cNvPr id="8" name="7 Altbilgi Yer Tutucusu"/>
          <p:cNvSpPr>
            <a:spLocks noGrp="1"/>
          </p:cNvSpPr>
          <p:nvPr>
            <p:ph type="ftr" sz="quarter" idx="11"/>
          </p:nvPr>
        </p:nvSpPr>
        <p:spPr/>
        <p:txBody>
          <a:bodyPr/>
          <a:lstStyle/>
          <a:p>
            <a:pPr>
              <a:defRPr/>
            </a:pPr>
            <a:endParaRPr lang="tr-TR" dirty="0"/>
          </a:p>
        </p:txBody>
      </p:sp>
      <p:sp>
        <p:nvSpPr>
          <p:cNvPr id="9" name="8 Slayt Numarası Yer Tutucusu"/>
          <p:cNvSpPr>
            <a:spLocks noGrp="1"/>
          </p:cNvSpPr>
          <p:nvPr>
            <p:ph type="sldNum" sz="quarter" idx="12"/>
          </p:nvPr>
        </p:nvSpPr>
        <p:spPr/>
        <p:txBody>
          <a:bodyPr/>
          <a:lstStyle/>
          <a:p>
            <a:pPr>
              <a:defRPr/>
            </a:pPr>
            <a:fld id="{B1FEEF89-7387-43A1-A15D-97890E62FB8A}" type="slidenum">
              <a:rPr lang="tr-TR" smtClean="0"/>
              <a:pPr>
                <a:defRPr/>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pPr>
              <a:defRPr/>
            </a:pPr>
            <a:fld id="{1729AB18-183F-4D4F-81DD-17303F0A69D6}" type="datetimeFigureOut">
              <a:rPr lang="tr-TR" smtClean="0"/>
              <a:pPr>
                <a:defRPr/>
              </a:pPr>
              <a:t>19.05.2022</a:t>
            </a:fld>
            <a:endParaRPr lang="tr-TR" dirty="0"/>
          </a:p>
        </p:txBody>
      </p:sp>
      <p:sp>
        <p:nvSpPr>
          <p:cNvPr id="4" name="3 Altbilgi Yer Tutucusu"/>
          <p:cNvSpPr>
            <a:spLocks noGrp="1"/>
          </p:cNvSpPr>
          <p:nvPr>
            <p:ph type="ftr" sz="quarter" idx="11"/>
          </p:nvPr>
        </p:nvSpPr>
        <p:spPr/>
        <p:txBody>
          <a:bodyPr/>
          <a:lstStyle/>
          <a:p>
            <a:pPr>
              <a:defRPr/>
            </a:pPr>
            <a:endParaRPr lang="tr-TR" dirty="0"/>
          </a:p>
        </p:txBody>
      </p:sp>
      <p:sp>
        <p:nvSpPr>
          <p:cNvPr id="5" name="4 Slayt Numarası Yer Tutucusu"/>
          <p:cNvSpPr>
            <a:spLocks noGrp="1"/>
          </p:cNvSpPr>
          <p:nvPr>
            <p:ph type="sldNum" sz="quarter" idx="12"/>
          </p:nvPr>
        </p:nvSpPr>
        <p:spPr/>
        <p:txBody>
          <a:bodyPr/>
          <a:lstStyle/>
          <a:p>
            <a:pPr>
              <a:defRPr/>
            </a:pPr>
            <a:fld id="{8A142819-2552-47B4-9186-AB8972C71E02}" type="slidenum">
              <a:rPr lang="tr-TR" smtClean="0"/>
              <a:pPr>
                <a:defRPr/>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E99D9FCD-415E-44F7-B2A6-FAE3313EB7AF}" type="datetimeFigureOut">
              <a:rPr lang="tr-TR" smtClean="0"/>
              <a:pPr>
                <a:defRPr/>
              </a:pPr>
              <a:t>19.05.2022</a:t>
            </a:fld>
            <a:endParaRPr lang="tr-TR" dirty="0"/>
          </a:p>
        </p:txBody>
      </p:sp>
      <p:sp>
        <p:nvSpPr>
          <p:cNvPr id="3" name="2 Altbilgi Yer Tutucusu"/>
          <p:cNvSpPr>
            <a:spLocks noGrp="1"/>
          </p:cNvSpPr>
          <p:nvPr>
            <p:ph type="ftr" sz="quarter" idx="11"/>
          </p:nvPr>
        </p:nvSpPr>
        <p:spPr/>
        <p:txBody>
          <a:bodyPr/>
          <a:lstStyle/>
          <a:p>
            <a:pPr>
              <a:defRPr/>
            </a:pPr>
            <a:endParaRPr lang="tr-TR" dirty="0"/>
          </a:p>
        </p:txBody>
      </p:sp>
      <p:sp>
        <p:nvSpPr>
          <p:cNvPr id="4" name="3 Slayt Numarası Yer Tutucusu"/>
          <p:cNvSpPr>
            <a:spLocks noGrp="1"/>
          </p:cNvSpPr>
          <p:nvPr>
            <p:ph type="sldNum" sz="quarter" idx="12"/>
          </p:nvPr>
        </p:nvSpPr>
        <p:spPr/>
        <p:txBody>
          <a:bodyPr/>
          <a:lstStyle/>
          <a:p>
            <a:pPr>
              <a:defRPr/>
            </a:pPr>
            <a:fld id="{207D0867-9CA7-4561-995D-3A86C4D92201}" type="slidenum">
              <a:rPr lang="tr-TR" smtClean="0"/>
              <a:pPr>
                <a:defRPr/>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170148" y="1290161"/>
            <a:ext cx="7699401" cy="5490686"/>
          </a:xfrm>
        </p:spPr>
        <p:txBody>
          <a:bodyPr anchor="b"/>
          <a:lstStyle>
            <a:lvl1pPr algn="l">
              <a:defRPr sz="7000" b="1"/>
            </a:lvl1pPr>
          </a:lstStyle>
          <a:p>
            <a:r>
              <a:rPr lang="tr-TR"/>
              <a:t>Asıl başlık stili için tıklatın</a:t>
            </a:r>
          </a:p>
        </p:txBody>
      </p:sp>
      <p:sp>
        <p:nvSpPr>
          <p:cNvPr id="3" name="2 İçerik Yer Tutucusu"/>
          <p:cNvSpPr>
            <a:spLocks noGrp="1"/>
          </p:cNvSpPr>
          <p:nvPr>
            <p:ph idx="1"/>
          </p:nvPr>
        </p:nvSpPr>
        <p:spPr>
          <a:xfrm>
            <a:off x="9149894" y="1290164"/>
            <a:ext cx="13082885" cy="27655959"/>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1170148" y="6780850"/>
            <a:ext cx="7699401" cy="22165273"/>
          </a:xfrm>
        </p:spPr>
        <p:txBody>
          <a:bodyPr/>
          <a:lstStyle>
            <a:lvl1pPr marL="0" indent="0">
              <a:buNone/>
              <a:defRPr sz="4900"/>
            </a:lvl1pPr>
            <a:lvl2pPr marL="1594485" indent="0">
              <a:buNone/>
              <a:defRPr sz="4200"/>
            </a:lvl2pPr>
            <a:lvl3pPr marL="3188970" indent="0">
              <a:buNone/>
              <a:defRPr sz="3500"/>
            </a:lvl3pPr>
            <a:lvl4pPr marL="4783455" indent="0">
              <a:buNone/>
              <a:defRPr sz="3100"/>
            </a:lvl4pPr>
            <a:lvl5pPr marL="6377940" indent="0">
              <a:buNone/>
              <a:defRPr sz="3100"/>
            </a:lvl5pPr>
            <a:lvl6pPr marL="7972425" indent="0">
              <a:buNone/>
              <a:defRPr sz="3100"/>
            </a:lvl6pPr>
            <a:lvl7pPr marL="9566910" indent="0">
              <a:buNone/>
              <a:defRPr sz="3100"/>
            </a:lvl7pPr>
            <a:lvl8pPr marL="11161395" indent="0">
              <a:buNone/>
              <a:defRPr sz="3100"/>
            </a:lvl8pPr>
            <a:lvl9pPr marL="12755880" indent="0">
              <a:buNone/>
              <a:defRPr sz="31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pPr>
              <a:defRPr/>
            </a:pPr>
            <a:fld id="{9781C451-5AD0-43E0-BF8E-4DDF2CDF0E5C}" type="datetimeFigureOut">
              <a:rPr lang="tr-TR" smtClean="0"/>
              <a:pPr>
                <a:defRPr/>
              </a:pPr>
              <a:t>19.05.2022</a:t>
            </a:fld>
            <a:endParaRPr lang="tr-TR" dirty="0"/>
          </a:p>
        </p:txBody>
      </p:sp>
      <p:sp>
        <p:nvSpPr>
          <p:cNvPr id="6" name="5 Altbilgi Yer Tutucusu"/>
          <p:cNvSpPr>
            <a:spLocks noGrp="1"/>
          </p:cNvSpPr>
          <p:nvPr>
            <p:ph type="ftr" sz="quarter" idx="11"/>
          </p:nvPr>
        </p:nvSpPr>
        <p:spPr/>
        <p:txBody>
          <a:bodyPr/>
          <a:lstStyle/>
          <a:p>
            <a:pPr>
              <a:defRPr/>
            </a:pPr>
            <a:endParaRPr lang="tr-TR" dirty="0"/>
          </a:p>
        </p:txBody>
      </p:sp>
      <p:sp>
        <p:nvSpPr>
          <p:cNvPr id="7" name="6 Slayt Numarası Yer Tutucusu"/>
          <p:cNvSpPr>
            <a:spLocks noGrp="1"/>
          </p:cNvSpPr>
          <p:nvPr>
            <p:ph type="sldNum" sz="quarter" idx="12"/>
          </p:nvPr>
        </p:nvSpPr>
        <p:spPr/>
        <p:txBody>
          <a:bodyPr/>
          <a:lstStyle/>
          <a:p>
            <a:pPr>
              <a:defRPr/>
            </a:pPr>
            <a:fld id="{D617DAC8-BC05-4024-924C-03B2FF04C871}" type="slidenum">
              <a:rPr lang="tr-TR" smtClean="0"/>
              <a:pPr>
                <a:defRPr/>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587137" y="22682835"/>
            <a:ext cx="14041755" cy="2677837"/>
          </a:xfrm>
        </p:spPr>
        <p:txBody>
          <a:bodyPr anchor="b"/>
          <a:lstStyle>
            <a:lvl1pPr algn="l">
              <a:defRPr sz="7000" b="1"/>
            </a:lvl1pPr>
          </a:lstStyle>
          <a:p>
            <a:r>
              <a:rPr lang="tr-TR"/>
              <a:t>Asıl başlık stili için tıklatın</a:t>
            </a:r>
          </a:p>
        </p:txBody>
      </p:sp>
      <p:sp>
        <p:nvSpPr>
          <p:cNvPr id="3" name="2 Resim Yer Tutucusu"/>
          <p:cNvSpPr>
            <a:spLocks noGrp="1"/>
          </p:cNvSpPr>
          <p:nvPr>
            <p:ph type="pic" idx="1"/>
          </p:nvPr>
        </p:nvSpPr>
        <p:spPr>
          <a:xfrm>
            <a:off x="4587137" y="2895362"/>
            <a:ext cx="14041755" cy="19442430"/>
          </a:xfrm>
        </p:spPr>
        <p:txBody>
          <a:bodyPr/>
          <a:lstStyle>
            <a:lvl1pPr marL="0" indent="0">
              <a:buNone/>
              <a:defRPr sz="11200"/>
            </a:lvl1pPr>
            <a:lvl2pPr marL="1594485" indent="0">
              <a:buNone/>
              <a:defRPr sz="9800"/>
            </a:lvl2pPr>
            <a:lvl3pPr marL="3188970" indent="0">
              <a:buNone/>
              <a:defRPr sz="8400"/>
            </a:lvl3pPr>
            <a:lvl4pPr marL="4783455" indent="0">
              <a:buNone/>
              <a:defRPr sz="7000"/>
            </a:lvl4pPr>
            <a:lvl5pPr marL="6377940" indent="0">
              <a:buNone/>
              <a:defRPr sz="7000"/>
            </a:lvl5pPr>
            <a:lvl6pPr marL="7972425" indent="0">
              <a:buNone/>
              <a:defRPr sz="7000"/>
            </a:lvl6pPr>
            <a:lvl7pPr marL="9566910" indent="0">
              <a:buNone/>
              <a:defRPr sz="7000"/>
            </a:lvl7pPr>
            <a:lvl8pPr marL="11161395" indent="0">
              <a:buNone/>
              <a:defRPr sz="7000"/>
            </a:lvl8pPr>
            <a:lvl9pPr marL="12755880" indent="0">
              <a:buNone/>
              <a:defRPr sz="7000"/>
            </a:lvl9pPr>
          </a:lstStyle>
          <a:p>
            <a:endParaRPr lang="tr-TR" dirty="0"/>
          </a:p>
        </p:txBody>
      </p:sp>
      <p:sp>
        <p:nvSpPr>
          <p:cNvPr id="4" name="3 Metin Yer Tutucusu"/>
          <p:cNvSpPr>
            <a:spLocks noGrp="1"/>
          </p:cNvSpPr>
          <p:nvPr>
            <p:ph type="body" sz="half" idx="2"/>
          </p:nvPr>
        </p:nvSpPr>
        <p:spPr>
          <a:xfrm>
            <a:off x="4587137" y="25360672"/>
            <a:ext cx="14041755" cy="3802973"/>
          </a:xfrm>
        </p:spPr>
        <p:txBody>
          <a:bodyPr/>
          <a:lstStyle>
            <a:lvl1pPr marL="0" indent="0">
              <a:buNone/>
              <a:defRPr sz="4900"/>
            </a:lvl1pPr>
            <a:lvl2pPr marL="1594485" indent="0">
              <a:buNone/>
              <a:defRPr sz="4200"/>
            </a:lvl2pPr>
            <a:lvl3pPr marL="3188970" indent="0">
              <a:buNone/>
              <a:defRPr sz="3500"/>
            </a:lvl3pPr>
            <a:lvl4pPr marL="4783455" indent="0">
              <a:buNone/>
              <a:defRPr sz="3100"/>
            </a:lvl4pPr>
            <a:lvl5pPr marL="6377940" indent="0">
              <a:buNone/>
              <a:defRPr sz="3100"/>
            </a:lvl5pPr>
            <a:lvl6pPr marL="7972425" indent="0">
              <a:buNone/>
              <a:defRPr sz="3100"/>
            </a:lvl6pPr>
            <a:lvl7pPr marL="9566910" indent="0">
              <a:buNone/>
              <a:defRPr sz="3100"/>
            </a:lvl7pPr>
            <a:lvl8pPr marL="11161395" indent="0">
              <a:buNone/>
              <a:defRPr sz="3100"/>
            </a:lvl8pPr>
            <a:lvl9pPr marL="12755880" indent="0">
              <a:buNone/>
              <a:defRPr sz="31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pPr>
              <a:defRPr/>
            </a:pPr>
            <a:fld id="{B853AAC1-E8A5-498A-8488-1F6F360ED51F}" type="datetimeFigureOut">
              <a:rPr lang="tr-TR" smtClean="0"/>
              <a:pPr>
                <a:defRPr/>
              </a:pPr>
              <a:t>19.05.2022</a:t>
            </a:fld>
            <a:endParaRPr lang="tr-TR" dirty="0"/>
          </a:p>
        </p:txBody>
      </p:sp>
      <p:sp>
        <p:nvSpPr>
          <p:cNvPr id="6" name="5 Altbilgi Yer Tutucusu"/>
          <p:cNvSpPr>
            <a:spLocks noGrp="1"/>
          </p:cNvSpPr>
          <p:nvPr>
            <p:ph type="ftr" sz="quarter" idx="11"/>
          </p:nvPr>
        </p:nvSpPr>
        <p:spPr/>
        <p:txBody>
          <a:bodyPr/>
          <a:lstStyle/>
          <a:p>
            <a:pPr>
              <a:defRPr/>
            </a:pPr>
            <a:endParaRPr lang="tr-TR" dirty="0"/>
          </a:p>
        </p:txBody>
      </p:sp>
      <p:sp>
        <p:nvSpPr>
          <p:cNvPr id="7" name="6 Slayt Numarası Yer Tutucusu"/>
          <p:cNvSpPr>
            <a:spLocks noGrp="1"/>
          </p:cNvSpPr>
          <p:nvPr>
            <p:ph type="sldNum" sz="quarter" idx="12"/>
          </p:nvPr>
        </p:nvSpPr>
        <p:spPr/>
        <p:txBody>
          <a:bodyPr/>
          <a:lstStyle/>
          <a:p>
            <a:pPr>
              <a:defRPr/>
            </a:pPr>
            <a:fld id="{3171A5D5-D5B7-4955-9A6B-34D74366EF73}" type="slidenum">
              <a:rPr lang="tr-TR" smtClean="0"/>
              <a:pPr>
                <a:defRPr/>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tile tx="0" ty="0" sx="100000" sy="100000" flip="none" algn="br"/>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1170146" y="1297665"/>
            <a:ext cx="21062633" cy="5400675"/>
          </a:xfrm>
          <a:prstGeom prst="rect">
            <a:avLst/>
          </a:prstGeom>
        </p:spPr>
        <p:txBody>
          <a:bodyPr vert="horz" lIns="318897" tIns="159449" rIns="318897" bIns="159449" rtlCol="0" anchor="ctr">
            <a:normAutofit/>
          </a:bodyPr>
          <a:lstStyle/>
          <a:p>
            <a:r>
              <a:rPr lang="tr-TR"/>
              <a:t>Asıl başlık stili için tıklatın</a:t>
            </a:r>
          </a:p>
        </p:txBody>
      </p:sp>
      <p:sp>
        <p:nvSpPr>
          <p:cNvPr id="3" name="2 Metin Yer Tutucusu"/>
          <p:cNvSpPr>
            <a:spLocks noGrp="1"/>
          </p:cNvSpPr>
          <p:nvPr>
            <p:ph type="body" idx="1"/>
          </p:nvPr>
        </p:nvSpPr>
        <p:spPr>
          <a:xfrm>
            <a:off x="1170146" y="7560947"/>
            <a:ext cx="21062633" cy="21385175"/>
          </a:xfrm>
          <a:prstGeom prst="rect">
            <a:avLst/>
          </a:prstGeom>
        </p:spPr>
        <p:txBody>
          <a:bodyPr vert="horz" lIns="318897" tIns="159449" rIns="318897" bIns="159449"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1170146" y="30033756"/>
            <a:ext cx="5460683" cy="1725216"/>
          </a:xfrm>
          <a:prstGeom prst="rect">
            <a:avLst/>
          </a:prstGeom>
        </p:spPr>
        <p:txBody>
          <a:bodyPr vert="horz" lIns="318897" tIns="159449" rIns="318897" bIns="159449" rtlCol="0" anchor="ctr"/>
          <a:lstStyle>
            <a:lvl1pPr algn="l">
              <a:defRPr sz="4200">
                <a:solidFill>
                  <a:schemeClr val="tx1">
                    <a:tint val="75000"/>
                  </a:schemeClr>
                </a:solidFill>
              </a:defRPr>
            </a:lvl1pPr>
          </a:lstStyle>
          <a:p>
            <a:pPr>
              <a:defRPr/>
            </a:pPr>
            <a:fld id="{44DF57F9-9FF9-4C5F-A865-202ED5A46070}" type="datetimeFigureOut">
              <a:rPr lang="tr-TR" smtClean="0"/>
              <a:pPr>
                <a:defRPr/>
              </a:pPr>
              <a:t>19.05.2022</a:t>
            </a:fld>
            <a:endParaRPr lang="tr-TR" dirty="0"/>
          </a:p>
        </p:txBody>
      </p:sp>
      <p:sp>
        <p:nvSpPr>
          <p:cNvPr id="5" name="4 Altbilgi Yer Tutucusu"/>
          <p:cNvSpPr>
            <a:spLocks noGrp="1"/>
          </p:cNvSpPr>
          <p:nvPr>
            <p:ph type="ftr" sz="quarter" idx="3"/>
          </p:nvPr>
        </p:nvSpPr>
        <p:spPr>
          <a:xfrm>
            <a:off x="7996000" y="30033756"/>
            <a:ext cx="7410926" cy="1725216"/>
          </a:xfrm>
          <a:prstGeom prst="rect">
            <a:avLst/>
          </a:prstGeom>
        </p:spPr>
        <p:txBody>
          <a:bodyPr vert="horz" lIns="318897" tIns="159449" rIns="318897" bIns="159449" rtlCol="0" anchor="ctr"/>
          <a:lstStyle>
            <a:lvl1pPr algn="ctr">
              <a:defRPr sz="4200">
                <a:solidFill>
                  <a:schemeClr val="tx1">
                    <a:tint val="75000"/>
                  </a:schemeClr>
                </a:solidFill>
              </a:defRPr>
            </a:lvl1pPr>
          </a:lstStyle>
          <a:p>
            <a:pPr>
              <a:defRPr/>
            </a:pPr>
            <a:endParaRPr lang="tr-TR" dirty="0"/>
          </a:p>
        </p:txBody>
      </p:sp>
      <p:sp>
        <p:nvSpPr>
          <p:cNvPr id="6" name="5 Slayt Numarası Yer Tutucusu"/>
          <p:cNvSpPr>
            <a:spLocks noGrp="1"/>
          </p:cNvSpPr>
          <p:nvPr>
            <p:ph type="sldNum" sz="quarter" idx="4"/>
          </p:nvPr>
        </p:nvSpPr>
        <p:spPr>
          <a:xfrm>
            <a:off x="16772096" y="30033756"/>
            <a:ext cx="5460683" cy="1725216"/>
          </a:xfrm>
          <a:prstGeom prst="rect">
            <a:avLst/>
          </a:prstGeom>
        </p:spPr>
        <p:txBody>
          <a:bodyPr vert="horz" lIns="318897" tIns="159449" rIns="318897" bIns="159449" rtlCol="0" anchor="ctr"/>
          <a:lstStyle>
            <a:lvl1pPr algn="r">
              <a:defRPr sz="4200">
                <a:solidFill>
                  <a:schemeClr val="tx1">
                    <a:tint val="75000"/>
                  </a:schemeClr>
                </a:solidFill>
              </a:defRPr>
            </a:lvl1pPr>
          </a:lstStyle>
          <a:p>
            <a:pPr>
              <a:defRPr/>
            </a:pPr>
            <a:fld id="{C89B7A04-0554-4AD9-8358-F8ACF6352625}" type="slidenum">
              <a:rPr lang="tr-TR" smtClean="0"/>
              <a:pPr>
                <a:defRPr/>
              </a:pPr>
              <a:t>‹#›</a:t>
            </a:fld>
            <a:endParaRPr lang="tr-TR"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3188970" rtl="0" eaLnBrk="1" latinLnBrk="0" hangingPunct="1">
        <a:spcBef>
          <a:spcPct val="0"/>
        </a:spcBef>
        <a:buNone/>
        <a:defRPr sz="15300" kern="1200">
          <a:solidFill>
            <a:schemeClr val="tx1"/>
          </a:solidFill>
          <a:latin typeface="+mj-lt"/>
          <a:ea typeface="+mj-ea"/>
          <a:cs typeface="+mj-cs"/>
        </a:defRPr>
      </a:lvl1pPr>
    </p:titleStyle>
    <p:bodyStyle>
      <a:lvl1pPr marL="1195864" indent="-1195864" algn="l" defTabSz="3188970" rtl="0" eaLnBrk="1" latinLnBrk="0" hangingPunct="1">
        <a:spcBef>
          <a:spcPct val="20000"/>
        </a:spcBef>
        <a:buFont typeface="Arial" pitchFamily="34" charset="0"/>
        <a:buChar char="•"/>
        <a:defRPr sz="11200" kern="1200">
          <a:solidFill>
            <a:schemeClr val="tx1"/>
          </a:solidFill>
          <a:latin typeface="+mn-lt"/>
          <a:ea typeface="+mn-ea"/>
          <a:cs typeface="+mn-cs"/>
        </a:defRPr>
      </a:lvl1pPr>
      <a:lvl2pPr marL="2591038" indent="-996553" algn="l" defTabSz="3188970" rtl="0" eaLnBrk="1" latinLnBrk="0" hangingPunct="1">
        <a:spcBef>
          <a:spcPct val="20000"/>
        </a:spcBef>
        <a:buFont typeface="Arial" pitchFamily="34" charset="0"/>
        <a:buChar char="–"/>
        <a:defRPr sz="9800" kern="1200">
          <a:solidFill>
            <a:schemeClr val="tx1"/>
          </a:solidFill>
          <a:latin typeface="+mn-lt"/>
          <a:ea typeface="+mn-ea"/>
          <a:cs typeface="+mn-cs"/>
        </a:defRPr>
      </a:lvl2pPr>
      <a:lvl3pPr marL="3986213" indent="-797243" algn="l" defTabSz="3188970" rtl="0" eaLnBrk="1" latinLnBrk="0" hangingPunct="1">
        <a:spcBef>
          <a:spcPct val="20000"/>
        </a:spcBef>
        <a:buFont typeface="Arial" pitchFamily="34" charset="0"/>
        <a:buChar char="•"/>
        <a:defRPr sz="8400" kern="1200">
          <a:solidFill>
            <a:schemeClr val="tx1"/>
          </a:solidFill>
          <a:latin typeface="+mn-lt"/>
          <a:ea typeface="+mn-ea"/>
          <a:cs typeface="+mn-cs"/>
        </a:defRPr>
      </a:lvl3pPr>
      <a:lvl4pPr marL="5580698"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4pPr>
      <a:lvl5pPr marL="7175183"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5pPr>
      <a:lvl6pPr marL="8769668"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6pPr>
      <a:lvl7pPr marL="10364153"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7pPr>
      <a:lvl8pPr marL="11958638"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8pPr>
      <a:lvl9pPr marL="13553123" indent="-797243" algn="l" defTabSz="3188970" rtl="0" eaLnBrk="1" latinLnBrk="0" hangingPunct="1">
        <a:spcBef>
          <a:spcPct val="20000"/>
        </a:spcBef>
        <a:buFont typeface="Arial" pitchFamily="34" charset="0"/>
        <a:buChar char="•"/>
        <a:defRPr sz="7000" kern="1200">
          <a:solidFill>
            <a:schemeClr val="tx1"/>
          </a:solidFill>
          <a:latin typeface="+mn-lt"/>
          <a:ea typeface="+mn-ea"/>
          <a:cs typeface="+mn-cs"/>
        </a:defRPr>
      </a:lvl9pPr>
    </p:bodyStyle>
    <p:otherStyle>
      <a:defPPr>
        <a:defRPr lang="tr-TR"/>
      </a:defPPr>
      <a:lvl1pPr marL="0" algn="l" defTabSz="3188970" rtl="0" eaLnBrk="1" latinLnBrk="0" hangingPunct="1">
        <a:defRPr sz="6300" kern="1200">
          <a:solidFill>
            <a:schemeClr val="tx1"/>
          </a:solidFill>
          <a:latin typeface="+mn-lt"/>
          <a:ea typeface="+mn-ea"/>
          <a:cs typeface="+mn-cs"/>
        </a:defRPr>
      </a:lvl1pPr>
      <a:lvl2pPr marL="1594485" algn="l" defTabSz="3188970" rtl="0" eaLnBrk="1" latinLnBrk="0" hangingPunct="1">
        <a:defRPr sz="6300" kern="1200">
          <a:solidFill>
            <a:schemeClr val="tx1"/>
          </a:solidFill>
          <a:latin typeface="+mn-lt"/>
          <a:ea typeface="+mn-ea"/>
          <a:cs typeface="+mn-cs"/>
        </a:defRPr>
      </a:lvl2pPr>
      <a:lvl3pPr marL="3188970" algn="l" defTabSz="3188970" rtl="0" eaLnBrk="1" latinLnBrk="0" hangingPunct="1">
        <a:defRPr sz="6300" kern="1200">
          <a:solidFill>
            <a:schemeClr val="tx1"/>
          </a:solidFill>
          <a:latin typeface="+mn-lt"/>
          <a:ea typeface="+mn-ea"/>
          <a:cs typeface="+mn-cs"/>
        </a:defRPr>
      </a:lvl3pPr>
      <a:lvl4pPr marL="4783455" algn="l" defTabSz="3188970" rtl="0" eaLnBrk="1" latinLnBrk="0" hangingPunct="1">
        <a:defRPr sz="6300" kern="1200">
          <a:solidFill>
            <a:schemeClr val="tx1"/>
          </a:solidFill>
          <a:latin typeface="+mn-lt"/>
          <a:ea typeface="+mn-ea"/>
          <a:cs typeface="+mn-cs"/>
        </a:defRPr>
      </a:lvl4pPr>
      <a:lvl5pPr marL="6377940" algn="l" defTabSz="3188970" rtl="0" eaLnBrk="1" latinLnBrk="0" hangingPunct="1">
        <a:defRPr sz="6300" kern="1200">
          <a:solidFill>
            <a:schemeClr val="tx1"/>
          </a:solidFill>
          <a:latin typeface="+mn-lt"/>
          <a:ea typeface="+mn-ea"/>
          <a:cs typeface="+mn-cs"/>
        </a:defRPr>
      </a:lvl5pPr>
      <a:lvl6pPr marL="7972425" algn="l" defTabSz="3188970" rtl="0" eaLnBrk="1" latinLnBrk="0" hangingPunct="1">
        <a:defRPr sz="6300" kern="1200">
          <a:solidFill>
            <a:schemeClr val="tx1"/>
          </a:solidFill>
          <a:latin typeface="+mn-lt"/>
          <a:ea typeface="+mn-ea"/>
          <a:cs typeface="+mn-cs"/>
        </a:defRPr>
      </a:lvl6pPr>
      <a:lvl7pPr marL="9566910" algn="l" defTabSz="3188970" rtl="0" eaLnBrk="1" latinLnBrk="0" hangingPunct="1">
        <a:defRPr sz="6300" kern="1200">
          <a:solidFill>
            <a:schemeClr val="tx1"/>
          </a:solidFill>
          <a:latin typeface="+mn-lt"/>
          <a:ea typeface="+mn-ea"/>
          <a:cs typeface="+mn-cs"/>
        </a:defRPr>
      </a:lvl7pPr>
      <a:lvl8pPr marL="11161395" algn="l" defTabSz="3188970" rtl="0" eaLnBrk="1" latinLnBrk="0" hangingPunct="1">
        <a:defRPr sz="6300" kern="1200">
          <a:solidFill>
            <a:schemeClr val="tx1"/>
          </a:solidFill>
          <a:latin typeface="+mn-lt"/>
          <a:ea typeface="+mn-ea"/>
          <a:cs typeface="+mn-cs"/>
        </a:defRPr>
      </a:lvl8pPr>
      <a:lvl9pPr marL="12755880" algn="l" defTabSz="318897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11 Metin kutusu"/>
          <p:cNvSpPr txBox="1">
            <a:spLocks noChangeArrowheads="1"/>
          </p:cNvSpPr>
          <p:nvPr/>
        </p:nvSpPr>
        <p:spPr bwMode="auto">
          <a:xfrm>
            <a:off x="4140622" y="1584401"/>
            <a:ext cx="19262303" cy="6001643"/>
          </a:xfrm>
          <a:prstGeom prst="rect">
            <a:avLst/>
          </a:prstGeom>
          <a:noFill/>
          <a:ln w="9525">
            <a:noFill/>
            <a:miter lim="800000"/>
            <a:headEnd/>
            <a:tailEnd/>
          </a:ln>
        </p:spPr>
        <p:txBody>
          <a:bodyPr wrap="square">
            <a:spAutoFit/>
          </a:bodyPr>
          <a:lstStyle/>
          <a:p>
            <a:pPr algn="ctr"/>
            <a:r>
              <a:rPr lang="tr-TR" sz="3600" b="1" dirty="0">
                <a:latin typeface="Arial" pitchFamily="34" charset="0"/>
                <a:cs typeface="Arial" pitchFamily="34" charset="0"/>
              </a:rPr>
              <a:t>OTOMOTİV MÜHENDİSLİĞİ</a:t>
            </a:r>
          </a:p>
          <a:p>
            <a:pPr algn="ctr"/>
            <a:endParaRPr lang="tr-TR" sz="1800" b="1" dirty="0">
              <a:latin typeface="Arial" pitchFamily="34" charset="0"/>
              <a:cs typeface="Arial" pitchFamily="34" charset="0"/>
            </a:endParaRPr>
          </a:p>
          <a:p>
            <a:pPr algn="ctr"/>
            <a:r>
              <a:rPr lang="tr-TR" sz="3200" b="1" dirty="0">
                <a:latin typeface="Arial" pitchFamily="34" charset="0"/>
                <a:cs typeface="Arial" pitchFamily="34" charset="0"/>
              </a:rPr>
              <a:t>Furkan ARSLANTAŞ     -     Batuhan LEKESİZER</a:t>
            </a:r>
          </a:p>
          <a:p>
            <a:pPr algn="ctr"/>
            <a:r>
              <a:rPr lang="tr-TR" sz="3200" b="1" dirty="0">
                <a:latin typeface="Arial" pitchFamily="34" charset="0"/>
                <a:cs typeface="Arial" pitchFamily="34" charset="0"/>
              </a:rPr>
              <a:t>Murat GÜNEY     -     Ekrem KUŞAN</a:t>
            </a:r>
          </a:p>
          <a:p>
            <a:pPr algn="ctr"/>
            <a:endParaRPr lang="tr-TR" sz="3200" b="1" dirty="0">
              <a:latin typeface="Arial" pitchFamily="34" charset="0"/>
              <a:cs typeface="Arial" pitchFamily="34" charset="0"/>
            </a:endParaRPr>
          </a:p>
          <a:p>
            <a:pPr algn="ctr"/>
            <a:r>
              <a:rPr lang="tr-TR" sz="3200" dirty="0">
                <a:latin typeface="Arial" pitchFamily="34" charset="0"/>
                <a:cs typeface="Arial" pitchFamily="34" charset="0"/>
              </a:rPr>
              <a:t>     </a:t>
            </a:r>
            <a:r>
              <a:rPr lang="tr-TR" sz="3200" b="1" dirty="0">
                <a:latin typeface="Arial" pitchFamily="34" charset="0"/>
                <a:cs typeface="Arial" pitchFamily="34" charset="0"/>
              </a:rPr>
              <a:t>Tez Danışmanı: Dr. Öğr. Üyesi Şükrü Ayhan BAYDIR </a:t>
            </a:r>
            <a:r>
              <a:rPr lang="tr-TR" sz="3200" dirty="0">
                <a:latin typeface="Constantia" pitchFamily="18" charset="0"/>
              </a:rPr>
              <a:t>	</a:t>
            </a:r>
          </a:p>
          <a:p>
            <a:pPr algn="ctr"/>
            <a:endParaRPr lang="tr-TR" sz="3000" dirty="0">
              <a:solidFill>
                <a:srgbClr val="FF0000"/>
              </a:solidFill>
              <a:latin typeface="Constantia" pitchFamily="18" charset="0"/>
            </a:endParaRPr>
          </a:p>
          <a:p>
            <a:endParaRPr lang="tr-TR" sz="3200" dirty="0"/>
          </a:p>
          <a:p>
            <a:pPr algn="ctr"/>
            <a:endParaRPr lang="tr-TR" sz="5000" dirty="0">
              <a:latin typeface="Constantia" pitchFamily="18" charset="0"/>
            </a:endParaRPr>
          </a:p>
          <a:p>
            <a:pPr algn="ctr"/>
            <a:endParaRPr lang="tr-TR" sz="4000" dirty="0">
              <a:latin typeface="Constantia" pitchFamily="18" charset="0"/>
            </a:endParaRPr>
          </a:p>
          <a:p>
            <a:endParaRPr lang="tr-TR" sz="5000" dirty="0">
              <a:latin typeface="Constantia" pitchFamily="18" charset="0"/>
            </a:endParaRPr>
          </a:p>
        </p:txBody>
      </p:sp>
      <p:sp>
        <p:nvSpPr>
          <p:cNvPr id="14340" name="12 Metin kutusu"/>
          <p:cNvSpPr txBox="1">
            <a:spLocks noChangeArrowheads="1"/>
          </p:cNvSpPr>
          <p:nvPr/>
        </p:nvSpPr>
        <p:spPr bwMode="auto">
          <a:xfrm>
            <a:off x="3564558" y="485775"/>
            <a:ext cx="19838367" cy="1200329"/>
          </a:xfrm>
          <a:prstGeom prst="rect">
            <a:avLst/>
          </a:prstGeom>
          <a:noFill/>
          <a:ln w="9525">
            <a:noFill/>
            <a:miter lim="800000"/>
            <a:headEnd/>
            <a:tailEnd/>
          </a:ln>
        </p:spPr>
        <p:txBody>
          <a:bodyPr wrap="square">
            <a:spAutoFit/>
          </a:bodyPr>
          <a:lstStyle/>
          <a:p>
            <a:pPr algn="ctr"/>
            <a:r>
              <a:rPr lang="tr-TR" sz="7200" dirty="0">
                <a:latin typeface="Arial" pitchFamily="34" charset="0"/>
                <a:cs typeface="Arial" pitchFamily="34" charset="0"/>
              </a:rPr>
              <a:t>STİRLİNG MOTOR YAPIMI </a:t>
            </a:r>
          </a:p>
        </p:txBody>
      </p:sp>
      <p:sp>
        <p:nvSpPr>
          <p:cNvPr id="14343" name="16 Metin kutusu"/>
          <p:cNvSpPr txBox="1">
            <a:spLocks noChangeArrowheads="1"/>
          </p:cNvSpPr>
          <p:nvPr/>
        </p:nvSpPr>
        <p:spPr bwMode="auto">
          <a:xfrm>
            <a:off x="468214" y="4752753"/>
            <a:ext cx="6786562" cy="29084885"/>
          </a:xfrm>
          <a:prstGeom prst="rect">
            <a:avLst/>
          </a:prstGeom>
          <a:noFill/>
          <a:ln w="9525">
            <a:noFill/>
            <a:miter lim="800000"/>
            <a:headEnd/>
            <a:tailEnd/>
          </a:ln>
        </p:spPr>
        <p:txBody>
          <a:bodyPr wrap="square">
            <a:spAutoFit/>
          </a:bodyPr>
          <a:lstStyle/>
          <a:p>
            <a:pPr algn="just"/>
            <a:endParaRPr lang="tr-TR" sz="1000" dirty="0">
              <a:latin typeface="Times New Roman" pitchFamily="18" charset="0"/>
              <a:cs typeface="Times New Roman" pitchFamily="18" charset="0"/>
            </a:endParaRPr>
          </a:p>
          <a:p>
            <a:pPr algn="just"/>
            <a:r>
              <a:rPr lang="tr-TR" sz="2200" b="1" dirty="0">
                <a:latin typeface="Times New Roman" pitchFamily="18" charset="0"/>
                <a:cs typeface="Times New Roman" pitchFamily="18" charset="0"/>
              </a:rPr>
              <a:t>Giriş </a:t>
            </a:r>
          </a:p>
          <a:p>
            <a:pPr algn="just"/>
            <a:endParaRPr lang="tr-TR" sz="1800" b="1"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Bu çalışmada, Stirling motoru yapımı, çalışması ve prensibleri hakkında bilgi verilecektir;</a:t>
            </a: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Stirling motoru, kapalı bir haznenin dışardan ısıtılmasıyla oluşan enerjiyi mekanik enerjiye dönüştüren makinadır. Sıcak hava motoru olarak da bilinir. Isınan havanın genişleyip sıkışmasıyla motor hareket etmeye başlar. 1816 yılında İskoç rahip </a:t>
            </a:r>
            <a:r>
              <a:rPr lang="tr-TR" sz="1800" b="1" dirty="0">
                <a:latin typeface="Times New Roman" pitchFamily="18" charset="0"/>
                <a:cs typeface="Times New Roman" pitchFamily="18" charset="0"/>
              </a:rPr>
              <a:t>Reverent Robert Stirling </a:t>
            </a:r>
            <a:r>
              <a:rPr lang="tr-TR" sz="1800" dirty="0">
                <a:latin typeface="Times New Roman" pitchFamily="18" charset="0"/>
                <a:cs typeface="Times New Roman" pitchFamily="18" charset="0"/>
              </a:rPr>
              <a:t>icat etmiştir. Motor daha sonra kardeşi olan </a:t>
            </a:r>
            <a:r>
              <a:rPr lang="tr-TR" sz="1800" b="1" dirty="0">
                <a:latin typeface="Times New Roman" pitchFamily="18" charset="0"/>
                <a:cs typeface="Times New Roman" pitchFamily="18" charset="0"/>
              </a:rPr>
              <a:t>James Stirling</a:t>
            </a:r>
            <a:r>
              <a:rPr lang="tr-TR" sz="1800" dirty="0">
                <a:latin typeface="Times New Roman" pitchFamily="18" charset="0"/>
                <a:cs typeface="Times New Roman" pitchFamily="18" charset="0"/>
              </a:rPr>
              <a:t> geliştirmiştir. Mucitlerin yaşadığı dönemde buharla çalışan makinalar kullanılıyordu ve oldukça tehlikelilerdi. Daha güvenilir bir alternatif bulmak için işe koyulurlar. İstedikleri ısı enerjisini doğrudan hareket enerjisine dönüştürmekti.</a:t>
            </a: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İdeal Stirling çevrimi, sabit sıcaklıkta ve sabit hacimde gerçekleşen dört hal değişiminden oluşmaktadır. Th ve Tc sıcaklıklarındaki ortamlar arasında çalışan bir ısı makinası çevriminin tümden tersinir olabilmesi için, herhangi bir ısı geçişi sırasında çevrim akışkanının sıcaklığıyla ısıl enerji deposunun sıcaklığı arasındaki fark diferansiyel dT değerini geçmemelidir. Diğer bir deyişle, sisteme ve sistemden olan ısı geçişleri, biri Th diğeri Tc olmak üzere sabit sıcaklıkta gerçekleşmek zorundadır. </a:t>
            </a:r>
          </a:p>
          <a:p>
            <a:pPr algn="just"/>
            <a:r>
              <a:rPr lang="tr-TR" sz="1800" dirty="0">
                <a:latin typeface="Times New Roman" pitchFamily="18" charset="0"/>
                <a:cs typeface="Times New Roman" pitchFamily="18" charset="0"/>
              </a:rPr>
              <a:t>Stirling çevriminde de, çevrime ısı geçişi Th sabit sıcaklığında, çevrimden ısı geçişi ise Tc sıcaklığında gerçekleşmektedir.</a:t>
            </a: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r>
              <a:rPr lang="tr-TR" sz="1800" b="1" dirty="0">
                <a:latin typeface="Times New Roman" pitchFamily="18" charset="0"/>
                <a:cs typeface="Times New Roman" pitchFamily="18" charset="0"/>
              </a:rPr>
              <a:t>Güç pistonu (displacer):</a:t>
            </a:r>
            <a:r>
              <a:rPr lang="tr-TR" sz="1800" b="1" i="1" dirty="0">
                <a:latin typeface="Times New Roman" pitchFamily="18" charset="0"/>
                <a:cs typeface="Times New Roman" pitchFamily="18" charset="0"/>
              </a:rPr>
              <a:t> </a:t>
            </a:r>
            <a:r>
              <a:rPr lang="tr-TR" sz="1800" dirty="0">
                <a:latin typeface="Times New Roman" pitchFamily="18" charset="0"/>
                <a:cs typeface="Times New Roman" pitchFamily="18" charset="0"/>
              </a:rPr>
              <a:t>Kapalı hazne içerisinde bulunan gazı hareket ettirmeye yarar. Genellikle beta tipi ve alfa tipi motorlarda kullanılır.</a:t>
            </a:r>
            <a:br>
              <a:rPr lang="tr-TR" sz="1800" dirty="0">
                <a:latin typeface="Times New Roman" pitchFamily="18" charset="0"/>
                <a:cs typeface="Times New Roman" pitchFamily="18" charset="0"/>
              </a:rPr>
            </a:br>
            <a:r>
              <a:rPr lang="tr-TR" sz="1800" b="1" dirty="0">
                <a:latin typeface="Times New Roman" pitchFamily="18" charset="0"/>
                <a:cs typeface="Times New Roman" pitchFamily="18" charset="0"/>
              </a:rPr>
              <a:t>Piston:</a:t>
            </a:r>
            <a:r>
              <a:rPr lang="tr-TR" sz="1800" b="1" i="1" dirty="0">
                <a:latin typeface="Times New Roman" pitchFamily="18" charset="0"/>
                <a:cs typeface="Times New Roman" pitchFamily="18" charset="0"/>
              </a:rPr>
              <a:t> </a:t>
            </a:r>
            <a:r>
              <a:rPr lang="tr-TR" sz="1800" dirty="0">
                <a:latin typeface="Times New Roman" pitchFamily="18" charset="0"/>
                <a:cs typeface="Times New Roman" pitchFamily="18" charset="0"/>
              </a:rPr>
              <a:t>Motorda bulunan silindirler içerisinde hareket ederek ısı enerjisini mekanik enerjiye dönüştürmeye yardımcı olur.</a:t>
            </a:r>
            <a:br>
              <a:rPr lang="tr-TR" sz="1800" dirty="0">
                <a:latin typeface="Times New Roman" pitchFamily="18" charset="0"/>
                <a:cs typeface="Times New Roman" pitchFamily="18" charset="0"/>
              </a:rPr>
            </a:br>
            <a:r>
              <a:rPr lang="tr-TR" sz="1800" b="1" dirty="0">
                <a:latin typeface="Times New Roman" pitchFamily="18" charset="0"/>
                <a:cs typeface="Times New Roman" pitchFamily="18" charset="0"/>
              </a:rPr>
              <a:t>Volan:</a:t>
            </a:r>
            <a:r>
              <a:rPr lang="tr-TR" sz="1800" b="1" i="1" dirty="0">
                <a:latin typeface="Times New Roman" pitchFamily="18" charset="0"/>
                <a:cs typeface="Times New Roman" pitchFamily="18" charset="0"/>
              </a:rPr>
              <a:t> </a:t>
            </a:r>
            <a:r>
              <a:rPr lang="tr-TR" sz="1800" dirty="0">
                <a:latin typeface="Times New Roman" pitchFamily="18" charset="0"/>
                <a:cs typeface="Times New Roman" pitchFamily="18" charset="0"/>
              </a:rPr>
              <a:t>Pistonların bağlı olduğu yapıdır. Bu yapının görevi oluşan mekanik enerjiyi hareket edecek parçalara aktarmaktır.</a:t>
            </a:r>
            <a:br>
              <a:rPr lang="tr-TR" sz="1800" dirty="0">
                <a:latin typeface="Times New Roman" pitchFamily="18" charset="0"/>
                <a:cs typeface="Times New Roman" pitchFamily="18" charset="0"/>
              </a:rPr>
            </a:br>
            <a:r>
              <a:rPr lang="tr-TR" sz="1800" b="1" dirty="0">
                <a:latin typeface="Times New Roman" pitchFamily="18" charset="0"/>
                <a:cs typeface="Times New Roman" pitchFamily="18" charset="0"/>
              </a:rPr>
              <a:t>Sogutucu:</a:t>
            </a:r>
            <a:r>
              <a:rPr lang="tr-TR" sz="1800" b="1" i="1" dirty="0">
                <a:latin typeface="Times New Roman" pitchFamily="18" charset="0"/>
                <a:cs typeface="Times New Roman" pitchFamily="18" charset="0"/>
              </a:rPr>
              <a:t> </a:t>
            </a:r>
            <a:r>
              <a:rPr lang="tr-TR" sz="1800" dirty="0">
                <a:latin typeface="Times New Roman" pitchFamily="18" charset="0"/>
                <a:cs typeface="Times New Roman" pitchFamily="18" charset="0"/>
              </a:rPr>
              <a:t>Kapalı hazne içinde bulunan gazı soğutmaya yardımcı olur. Motorun daha uzun süreler kullanılmasına yardımcı olur.</a:t>
            </a:r>
            <a:br>
              <a:rPr lang="tr-TR" sz="1800" dirty="0">
                <a:latin typeface="Times New Roman" pitchFamily="18" charset="0"/>
                <a:cs typeface="Times New Roman" pitchFamily="18" charset="0"/>
              </a:rPr>
            </a:br>
            <a:r>
              <a:rPr lang="tr-TR" sz="1800" b="1" dirty="0">
                <a:latin typeface="Times New Roman" pitchFamily="18" charset="0"/>
                <a:cs typeface="Times New Roman" pitchFamily="18" charset="0"/>
              </a:rPr>
              <a:t>Isıtıcı:</a:t>
            </a:r>
            <a:r>
              <a:rPr lang="tr-TR" sz="1800" b="1" i="1" dirty="0">
                <a:latin typeface="Times New Roman" pitchFamily="18" charset="0"/>
                <a:cs typeface="Times New Roman" pitchFamily="18" charset="0"/>
              </a:rPr>
              <a:t> </a:t>
            </a:r>
            <a:r>
              <a:rPr lang="tr-TR" sz="1800" dirty="0">
                <a:latin typeface="Times New Roman" pitchFamily="18" charset="0"/>
                <a:cs typeface="Times New Roman" pitchFamily="18" charset="0"/>
              </a:rPr>
              <a:t>Motorun en önemli parçasıdır. Isı enerjisini hareket enerjisine dönüştürmek için kapalı haznede bulunan gazı ısıtmak için kullanılır.</a:t>
            </a:r>
            <a:br>
              <a:rPr lang="tr-TR" sz="1800" dirty="0">
                <a:latin typeface="Times New Roman" pitchFamily="18" charset="0"/>
                <a:cs typeface="Times New Roman" pitchFamily="18" charset="0"/>
              </a:rPr>
            </a:br>
            <a:endParaRPr lang="tr-TR" sz="1800" b="1" dirty="0">
              <a:latin typeface="Times New Roman" pitchFamily="18" charset="0"/>
              <a:cs typeface="Times New Roman" pitchFamily="18" charset="0"/>
            </a:endParaRPr>
          </a:p>
          <a:p>
            <a:pPr algn="just"/>
            <a:r>
              <a:rPr lang="tr-TR" sz="2200" b="1" dirty="0">
                <a:latin typeface="Times New Roman" pitchFamily="18" charset="0"/>
                <a:cs typeface="Times New Roman" pitchFamily="18" charset="0"/>
              </a:rPr>
              <a:t>Çalışma Prensibi</a:t>
            </a:r>
          </a:p>
          <a:p>
            <a:pPr algn="just"/>
            <a:endParaRPr lang="tr-TR" sz="1800" b="1"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Stirling motoru, yalıtılmış olarak bir miktar çalışma gazının ( genellikle hava veya helyum, hidrojen gibi gazlar ) ısıtılması ve soğutulma işleminin tekrar edilmesiyle çalışır. Gaz, gaz kanunları (basınç, sıcaklık ve hacimle ilgili olarak) ile tanımlanmış davranışları gösterir. Gaz ısıtıldığında, yalıtılmış bir alan içinde olduğundan, basıncı yükselir ve güç pistonunu etkileyerek güç stroku üretir. Gaz soğutulduğunda basınç düşer ve bunun sonucunda piston dönüş strokunda gazı tekrar sıkıştırmak için oluşan işin bir kısmını kullanır. Ortaya çıkan net iş mil üzerinde güç oluşturur. Çalışma gazı sıcak ve soğuk ısı eşanjörleri arasında periyodik olarak akar. Çalışma gazı piston silindirleri içinde yalıtılmıştır. O yüzden burada egzoz gazı yoktur. Diğer tip pistonlu motorlardan farklı olarak valflere ihtiyaç yoktur.</a:t>
            </a: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2000" dirty="0">
              <a:latin typeface="Times New Roman" pitchFamily="18" charset="0"/>
              <a:cs typeface="Times New Roman" pitchFamily="18" charset="0"/>
            </a:endParaRPr>
          </a:p>
        </p:txBody>
      </p:sp>
      <p:sp>
        <p:nvSpPr>
          <p:cNvPr id="14349" name="19 Metin kutusu"/>
          <p:cNvSpPr txBox="1">
            <a:spLocks noChangeArrowheads="1"/>
          </p:cNvSpPr>
          <p:nvPr/>
        </p:nvSpPr>
        <p:spPr bwMode="auto">
          <a:xfrm>
            <a:off x="7957046" y="4752754"/>
            <a:ext cx="7056784" cy="17851041"/>
          </a:xfrm>
          <a:prstGeom prst="rect">
            <a:avLst/>
          </a:prstGeom>
          <a:noFill/>
          <a:ln w="9525">
            <a:noFill/>
            <a:miter lim="800000"/>
            <a:headEnd/>
            <a:tailEnd/>
          </a:ln>
        </p:spPr>
        <p:txBody>
          <a:bodyPr wrap="square">
            <a:spAutoFit/>
          </a:bodyPr>
          <a:lstStyle/>
          <a:p>
            <a:pPr algn="just"/>
            <a:endParaRPr lang="tr-TR" sz="1800" b="1"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1-2 hal değişimi sırasında sabit sıcaklıkta (izotermal) genişleme gerçekleşmektedir. Başlangıçta, aracı akışkanın (gaz) tümü silindirin üst bölmesinde olup, yüksek sıcaklık ve basınçta iken, hal değişimi sırasında sisteme dışarıdan ısı geçişi olmaktadır. Gaz sabit sıcaklıkta genişlerken, üst taraftaki pistonu dışarı doğru hareket ettirmekte ve iş yapmaktadır. Genişleme sırasında gazın basıncı azalmaktadır. </a:t>
            </a: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2-3 hal değişimi esnasında, piston alta doğru hareket etmekte ve gaz alt bölmeye itilmektedir. Gaz geçerken iç enerjisinin bir kısmını vermekte ve gazın sıcaklığı, soğutma suyundaki sıcaklığa bağlı olarak değişmektedir. Bu işlem sırasında hacim sabit kalırken, gazlar arasındaki sıcaklık farkı da dT diferansiyel miktarını geçmemektedir. </a:t>
            </a: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3-4 hal değişimi sırasında, alttaki piston yukarı doğru hareket edip gazı sıkıştırmaktadır. Bu işlem sırasında soğutma suyunun sağladığı sıcaklık farkı sayesinde piston hareketleri gerçekleşmektedir.</a:t>
            </a: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Son olarak 4-1 hal değişimi esnasında, piston yukarı doğru hareket etmekte, hacim sabit kalırken gaz yukarı bölmeye itilmektedir. 2-3 hal değişimi sırasında verdiği ısıyı geri almakta, sıcaklığı Th değerine yükselmektedir. Çevrim bu şekilde tamamlanmaktadır. </a:t>
            </a: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endParaRPr lang="tr-TR" sz="1600" dirty="0"/>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b="1" dirty="0">
              <a:latin typeface="Times New Roman" pitchFamily="18" charset="0"/>
              <a:cs typeface="Times New Roman" pitchFamily="18" charset="0"/>
            </a:endParaRPr>
          </a:p>
          <a:p>
            <a:endParaRPr lang="tr-TR" sz="1600" b="1" dirty="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600" dirty="0">
              <a:latin typeface="Times New Roman" pitchFamily="18" charset="0"/>
              <a:cs typeface="Times New Roman" pitchFamily="18" charset="0"/>
            </a:endParaRPr>
          </a:p>
          <a:p>
            <a:pPr algn="just"/>
            <a:endParaRPr lang="tr-TR" sz="1400" dirty="0">
              <a:latin typeface="Times New Roman" pitchFamily="18" charset="0"/>
              <a:cs typeface="Times New Roman" pitchFamily="18" charset="0"/>
            </a:endParaRPr>
          </a:p>
          <a:p>
            <a:pPr algn="just"/>
            <a:endParaRPr lang="tr-TR" sz="1600" b="1" dirty="0">
              <a:latin typeface="Times New Roman" pitchFamily="18" charset="0"/>
              <a:cs typeface="Times New Roman" pitchFamily="18" charset="0"/>
            </a:endParaRPr>
          </a:p>
          <a:p>
            <a:pPr algn="ctr"/>
            <a:endParaRPr lang="tr-TR" sz="1600" dirty="0">
              <a:latin typeface="Times New Roman" pitchFamily="18" charset="0"/>
              <a:cs typeface="Times New Roman" pitchFamily="18" charset="0"/>
            </a:endParaRPr>
          </a:p>
        </p:txBody>
      </p:sp>
      <p:sp>
        <p:nvSpPr>
          <p:cNvPr id="14358" name="29 Metin kutusu"/>
          <p:cNvSpPr txBox="1">
            <a:spLocks noChangeArrowheads="1"/>
          </p:cNvSpPr>
          <p:nvPr/>
        </p:nvSpPr>
        <p:spPr bwMode="auto">
          <a:xfrm>
            <a:off x="15760389" y="4700588"/>
            <a:ext cx="7000875" cy="24960679"/>
          </a:xfrm>
          <a:prstGeom prst="rect">
            <a:avLst/>
          </a:prstGeom>
          <a:noFill/>
          <a:ln w="9525">
            <a:noFill/>
            <a:miter lim="800000"/>
            <a:headEnd/>
            <a:tailEnd/>
          </a:ln>
        </p:spPr>
        <p:txBody>
          <a:bodyPr>
            <a:spAutoFit/>
          </a:bodyPr>
          <a:lstStyle/>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a:p>
            <a:pPr algn="just"/>
            <a:endParaRPr lang="tr-TR" sz="1600" dirty="0"/>
          </a:p>
        </p:txBody>
      </p:sp>
      <p:pic>
        <p:nvPicPr>
          <p:cNvPr id="1026" name="Picture 2"/>
          <p:cNvPicPr>
            <a:picLocks noChangeAspect="1" noChangeArrowheads="1"/>
          </p:cNvPicPr>
          <p:nvPr/>
        </p:nvPicPr>
        <p:blipFill>
          <a:blip r:embed="rId3" cstate="print"/>
          <a:srcRect/>
          <a:stretch>
            <a:fillRect/>
          </a:stretch>
        </p:blipFill>
        <p:spPr bwMode="auto">
          <a:xfrm>
            <a:off x="468214" y="26859209"/>
            <a:ext cx="6768752" cy="3276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40222" y="23042785"/>
            <a:ext cx="6624735" cy="3343275"/>
          </a:xfrm>
          <a:prstGeom prst="rect">
            <a:avLst/>
          </a:prstGeom>
          <a:noFill/>
          <a:ln w="9525">
            <a:noFill/>
            <a:miter lim="800000"/>
            <a:headEnd/>
            <a:tailEnd/>
          </a:ln>
        </p:spPr>
      </p:pic>
      <p:sp>
        <p:nvSpPr>
          <p:cNvPr id="46" name="45 Metin kutusu"/>
          <p:cNvSpPr txBox="1"/>
          <p:nvPr/>
        </p:nvSpPr>
        <p:spPr>
          <a:xfrm>
            <a:off x="2124398" y="26427161"/>
            <a:ext cx="3031599" cy="369332"/>
          </a:xfrm>
          <a:prstGeom prst="rect">
            <a:avLst/>
          </a:prstGeom>
          <a:noFill/>
        </p:spPr>
        <p:txBody>
          <a:bodyPr wrap="none" rtlCol="0">
            <a:spAutoFit/>
          </a:bodyPr>
          <a:lstStyle/>
          <a:p>
            <a:r>
              <a:rPr lang="tr-TR" sz="1800" dirty="0">
                <a:latin typeface="Times New Roman" pitchFamily="18" charset="0"/>
                <a:cs typeface="Times New Roman" pitchFamily="18" charset="0"/>
              </a:rPr>
              <a:t>Şekil 2 Stirling Motor Çevrimi</a:t>
            </a:r>
          </a:p>
        </p:txBody>
      </p:sp>
      <p:sp>
        <p:nvSpPr>
          <p:cNvPr id="48" name="47 Metin kutusu"/>
          <p:cNvSpPr txBox="1"/>
          <p:nvPr/>
        </p:nvSpPr>
        <p:spPr>
          <a:xfrm>
            <a:off x="1692350" y="30243585"/>
            <a:ext cx="3910109" cy="369332"/>
          </a:xfrm>
          <a:prstGeom prst="rect">
            <a:avLst/>
          </a:prstGeom>
          <a:noFill/>
        </p:spPr>
        <p:txBody>
          <a:bodyPr wrap="none" rtlCol="0">
            <a:spAutoFit/>
          </a:bodyPr>
          <a:lstStyle/>
          <a:p>
            <a:r>
              <a:rPr lang="tr-TR" sz="1800" dirty="0">
                <a:latin typeface="Times New Roman" pitchFamily="18" charset="0"/>
                <a:cs typeface="Times New Roman" pitchFamily="18" charset="0"/>
              </a:rPr>
              <a:t>Şekil 3 Stirling Motor Çevrimi Adımları</a:t>
            </a:r>
          </a:p>
        </p:txBody>
      </p:sp>
      <p:pic>
        <p:nvPicPr>
          <p:cNvPr id="1028" name="Picture 4" descr="C:\Users\Asus\Desktop\logo.png"/>
          <p:cNvPicPr>
            <a:picLocks noChangeAspect="1" noChangeArrowheads="1"/>
          </p:cNvPicPr>
          <p:nvPr/>
        </p:nvPicPr>
        <p:blipFill>
          <a:blip r:embed="rId5" cstate="print"/>
          <a:srcRect/>
          <a:stretch>
            <a:fillRect/>
          </a:stretch>
        </p:blipFill>
        <p:spPr bwMode="auto">
          <a:xfrm>
            <a:off x="537050" y="552775"/>
            <a:ext cx="3456384" cy="3456384"/>
          </a:xfrm>
          <a:prstGeom prst="rect">
            <a:avLst/>
          </a:prstGeom>
          <a:noFill/>
          <a:effectLst>
            <a:outerShdw blurRad="76200" dir="13500000" sy="23000" kx="1200000" algn="br" rotWithShape="0">
              <a:prstClr val="black">
                <a:alpha val="20000"/>
              </a:prstClr>
            </a:outerShdw>
          </a:effectLst>
        </p:spPr>
      </p:pic>
      <p:pic>
        <p:nvPicPr>
          <p:cNvPr id="4" name="Picture 5" descr="C:\Users\Asus\Desktop\2.png"/>
          <p:cNvPicPr>
            <a:picLocks noChangeAspect="1" noChangeArrowheads="1"/>
          </p:cNvPicPr>
          <p:nvPr/>
        </p:nvPicPr>
        <p:blipFill>
          <a:blip r:embed="rId6" cstate="print"/>
          <a:srcRect/>
          <a:stretch>
            <a:fillRect/>
          </a:stretch>
        </p:blipFill>
        <p:spPr bwMode="auto">
          <a:xfrm>
            <a:off x="19290819" y="554400"/>
            <a:ext cx="3888432" cy="3888432"/>
          </a:xfrm>
          <a:prstGeom prst="rect">
            <a:avLst/>
          </a:prstGeom>
          <a:noFill/>
          <a:effectLst>
            <a:outerShdw blurRad="76200" dir="18900000" sy="23000" kx="-1200000" algn="bl" rotWithShape="0">
              <a:prstClr val="black">
                <a:alpha val="20000"/>
              </a:prstClr>
            </a:outerShdw>
          </a:effectLst>
        </p:spPr>
      </p:pic>
      <p:sp>
        <p:nvSpPr>
          <p:cNvPr id="56" name="55 Metin kutusu"/>
          <p:cNvSpPr txBox="1"/>
          <p:nvPr/>
        </p:nvSpPr>
        <p:spPr>
          <a:xfrm>
            <a:off x="10405318" y="15049897"/>
            <a:ext cx="2217274" cy="369332"/>
          </a:xfrm>
          <a:prstGeom prst="rect">
            <a:avLst/>
          </a:prstGeom>
          <a:noFill/>
        </p:spPr>
        <p:txBody>
          <a:bodyPr wrap="none" rtlCol="0">
            <a:spAutoFit/>
          </a:bodyPr>
          <a:lstStyle/>
          <a:p>
            <a:r>
              <a:rPr lang="tr-TR" sz="1800" dirty="0">
                <a:latin typeface="Times New Roman" pitchFamily="18" charset="0"/>
                <a:cs typeface="Times New Roman" pitchFamily="18" charset="0"/>
              </a:rPr>
              <a:t>Şekil 4 Stirling Motor</a:t>
            </a:r>
          </a:p>
        </p:txBody>
      </p:sp>
      <p:sp>
        <p:nvSpPr>
          <p:cNvPr id="59" name="58 Metin kutusu"/>
          <p:cNvSpPr txBox="1"/>
          <p:nvPr/>
        </p:nvSpPr>
        <p:spPr>
          <a:xfrm>
            <a:off x="8029054" y="15481945"/>
            <a:ext cx="6912768" cy="16404491"/>
          </a:xfrm>
          <a:prstGeom prst="rect">
            <a:avLst/>
          </a:prstGeom>
          <a:noFill/>
        </p:spPr>
        <p:txBody>
          <a:bodyPr wrap="square" rtlCol="0">
            <a:spAutoFit/>
          </a:bodyPr>
          <a:lstStyle/>
          <a:p>
            <a:pPr algn="just"/>
            <a:r>
              <a:rPr lang="tr-TR" sz="1800" dirty="0">
                <a:latin typeface="Times New Roman" pitchFamily="18" charset="0"/>
                <a:cs typeface="Times New Roman" pitchFamily="18" charset="0"/>
              </a:rPr>
              <a:t>İdeal Stirling motor çevrimi aynı giriş ve çıkış sıcaklıkları için Carnot ısı makinası olarak aynı teorik verime sahiptir. Termodinamik verimi buhar makinalarından yüksektir. (veya basit haldeki bazı içten yanmalı ve dizel motorlardan)</a:t>
            </a: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Herhangi bir sıcaklık kaynağı Stirling motoruna güç sağlayabilir. Dıştan yanmalı motor, ifadesindeki yanma çoğu zaman yanlış anlaşılır. Isı kaynağı, yanma sonucu oluşabilir fakat, güneş enerjisi, jeotermal enerji veya nükleer enerji de olabilir. Aynı şekilde sıcaklık farkı yaratmak için kullanılan soğuk kaynak, çevre sıcaklığının altındaki değişik maddeler olabilir. Soğuk su veya soğutucu bir akışkan kullanımı ile soğutma sağlanabilir. Fakat soğuk kaynaktan elde edilecek sıcaklık farkının düşük olması daha büyük kütleler ile çalışılmasını gerektireceğinden, pompalamada oluşacak güç kaybı çevrimin verimini düşürecektir.Yanma ürünleri motorun iç parçaları ile temas etmez. Stirling motorunda yağlama yağı ömrü içten yanmalı motorlara göre daha uzundur.</a:t>
            </a:r>
          </a:p>
          <a:p>
            <a:pPr algn="just"/>
            <a:endParaRPr lang="tr-TR" sz="1800"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endParaRPr lang="tr-TR" sz="2200" b="1" dirty="0">
              <a:latin typeface="Times New Roman" pitchFamily="18" charset="0"/>
              <a:cs typeface="Times New Roman" pitchFamily="18" charset="0"/>
            </a:endParaRPr>
          </a:p>
          <a:p>
            <a:pPr algn="just"/>
            <a:r>
              <a:rPr lang="tr-TR" sz="2200" b="1" dirty="0">
                <a:latin typeface="Times New Roman" pitchFamily="18" charset="0"/>
                <a:cs typeface="Times New Roman" pitchFamily="18" charset="0"/>
              </a:rPr>
              <a:t>Avantajları</a:t>
            </a:r>
          </a:p>
          <a:p>
            <a:pPr algn="just"/>
            <a:endParaRPr lang="tr-TR" sz="1800" b="1" dirty="0">
              <a:latin typeface="Times New Roman" pitchFamily="18" charset="0"/>
              <a:cs typeface="Times New Roman" pitchFamily="18" charset="0"/>
            </a:endParaRPr>
          </a:p>
          <a:p>
            <a:pPr algn="just">
              <a:buFont typeface="Wingdings" pitchFamily="2" charset="2"/>
              <a:buChar char="Ø"/>
            </a:pPr>
            <a:r>
              <a:rPr lang="tr-TR" sz="1800" dirty="0">
                <a:latin typeface="Times New Roman" pitchFamily="18" charset="0"/>
                <a:cs typeface="Times New Roman" pitchFamily="18" charset="0"/>
              </a:rPr>
              <a:t>Isı dış kaynaklıdır ve yakıt hava karışımının yanması daha doğru olarak kontrol edilebilir.</a:t>
            </a:r>
          </a:p>
          <a:p>
            <a:pPr algn="just">
              <a:buFont typeface="Wingdings" pitchFamily="2" charset="2"/>
              <a:buChar char="Ø"/>
            </a:pPr>
            <a:r>
              <a:rPr lang="tr-TR" sz="1800" dirty="0">
                <a:latin typeface="Times New Roman" pitchFamily="18" charset="0"/>
                <a:cs typeface="Times New Roman" pitchFamily="18" charset="0"/>
              </a:rPr>
              <a:t>Isı sağlamak için devamlı bir yanma prosesi kullanılır, bu yüzden yanmamış yakıt oranı büyük ölçüde düşürülür.</a:t>
            </a:r>
          </a:p>
          <a:p>
            <a:pPr algn="just">
              <a:buFont typeface="Wingdings" pitchFamily="2" charset="2"/>
              <a:buChar char="Ø"/>
            </a:pPr>
            <a:r>
              <a:rPr lang="tr-TR" sz="1800" dirty="0">
                <a:latin typeface="Times New Roman" pitchFamily="18" charset="0"/>
                <a:cs typeface="Times New Roman" pitchFamily="18" charset="0"/>
              </a:rPr>
              <a:t>Motor, diğer denk motorlara göre daha basit yapıdadır. Valf ihtiyacı duymaz. Yakıt ve iç sistemleri daha basittir.</a:t>
            </a:r>
          </a:p>
          <a:p>
            <a:pPr algn="just">
              <a:buFont typeface="Wingdings" pitchFamily="2" charset="2"/>
              <a:buChar char="Ø"/>
            </a:pPr>
            <a:r>
              <a:rPr lang="tr-TR" sz="1800" dirty="0">
                <a:latin typeface="Times New Roman" pitchFamily="18" charset="0"/>
                <a:cs typeface="Times New Roman" pitchFamily="18" charset="0"/>
              </a:rPr>
              <a:t>Oldukça düşük basınçta işletilebilir, böylece tipik buhar makinalarına göre daha emniyetlidir.</a:t>
            </a:r>
          </a:p>
          <a:p>
            <a:pPr algn="just">
              <a:buFont typeface="Wingdings" pitchFamily="2" charset="2"/>
              <a:buChar char="Ø"/>
            </a:pPr>
            <a:r>
              <a:rPr lang="tr-TR" sz="1800" dirty="0">
                <a:latin typeface="Times New Roman" pitchFamily="18" charset="0"/>
                <a:cs typeface="Times New Roman" pitchFamily="18" charset="0"/>
              </a:rPr>
              <a:t>Düşük işletme basıncı, daha hafif ve dayanıklı olmayan silindir.</a:t>
            </a:r>
          </a:p>
          <a:p>
            <a:pPr algn="just">
              <a:buFont typeface="Wingdings" pitchFamily="2" charset="2"/>
              <a:buChar char="Ø"/>
            </a:pPr>
            <a:r>
              <a:rPr lang="tr-TR" sz="1800" dirty="0">
                <a:latin typeface="Times New Roman" pitchFamily="18" charset="0"/>
                <a:cs typeface="Times New Roman" pitchFamily="18" charset="0"/>
              </a:rPr>
              <a:t>Dıştan yanmanın oluşturduğu NO</a:t>
            </a:r>
            <a:r>
              <a:rPr lang="tr-TR" sz="1800" baseline="-25000" dirty="0">
                <a:latin typeface="Times New Roman" pitchFamily="18" charset="0"/>
                <a:cs typeface="Times New Roman" pitchFamily="18" charset="0"/>
              </a:rPr>
              <a:t>X</a:t>
            </a:r>
            <a:r>
              <a:rPr lang="tr-TR" sz="1800" dirty="0">
                <a:latin typeface="Times New Roman" pitchFamily="18" charset="0"/>
                <a:cs typeface="Times New Roman" pitchFamily="18" charset="0"/>
              </a:rPr>
              <a:t>, CO</a:t>
            </a:r>
            <a:r>
              <a:rPr lang="tr-TR" sz="1800" baseline="-25000" dirty="0">
                <a:latin typeface="Times New Roman" pitchFamily="18" charset="0"/>
                <a:cs typeface="Times New Roman" pitchFamily="18" charset="0"/>
              </a:rPr>
              <a:t>2</a:t>
            </a:r>
            <a:r>
              <a:rPr lang="tr-TR" sz="1800" dirty="0">
                <a:latin typeface="Times New Roman" pitchFamily="18" charset="0"/>
                <a:cs typeface="Times New Roman" pitchFamily="18" charset="0"/>
              </a:rPr>
              <a:t>, yanmamış HC ve parti küller daha azdır.</a:t>
            </a:r>
          </a:p>
          <a:p>
            <a:pPr algn="just">
              <a:buFont typeface="Wingdings" pitchFamily="2" charset="2"/>
              <a:buChar char="Ø"/>
            </a:pPr>
            <a:r>
              <a:rPr lang="tr-TR" sz="1800" dirty="0">
                <a:latin typeface="Times New Roman" pitchFamily="18" charset="0"/>
                <a:cs typeface="Times New Roman" pitchFamily="18" charset="0"/>
              </a:rPr>
              <a:t>Supaplar, kam mili, hava fîltresi, yakıt pompaları, yağlama sistemi, ateşleme sistemi gibi yardımcı sistemlerin ve hareketli parça sayısının az olması üretimin daha ucuz olmasını sağlar. Stirling motorlarının montajı, bakım ve onarımı diğer motorlara nazaran ucuz, kolay ve çabuktur.</a:t>
            </a:r>
          </a:p>
          <a:p>
            <a:pPr algn="just"/>
            <a:endParaRPr lang="tr-TR" sz="1800" dirty="0">
              <a:latin typeface="Times New Roman" pitchFamily="18" charset="0"/>
              <a:cs typeface="Times New Roman" pitchFamily="18" charset="0"/>
            </a:endParaRPr>
          </a:p>
          <a:p>
            <a:br>
              <a:rPr lang="tr-TR" sz="2400" dirty="0"/>
            </a:br>
            <a:endParaRPr lang="tr-TR" sz="2200" b="1" dirty="0">
              <a:latin typeface="Times New Roman" pitchFamily="18" charset="0"/>
              <a:cs typeface="Times New Roman" pitchFamily="18" charset="0"/>
            </a:endParaRPr>
          </a:p>
          <a:p>
            <a:endParaRPr lang="tr-TR" sz="1800" dirty="0">
              <a:latin typeface="Times New Roman" pitchFamily="18" charset="0"/>
              <a:cs typeface="Times New Roman" pitchFamily="18" charset="0"/>
            </a:endParaRPr>
          </a:p>
          <a:p>
            <a:endParaRPr lang="tr-TR" sz="1800" dirty="0">
              <a:latin typeface="Times New Roman" pitchFamily="18" charset="0"/>
              <a:cs typeface="Times New Roman" pitchFamily="18" charset="0"/>
            </a:endParaRPr>
          </a:p>
          <a:p>
            <a:endParaRPr lang="tr-TR" sz="1800" dirty="0">
              <a:latin typeface="Times New Roman" pitchFamily="18" charset="0"/>
              <a:cs typeface="Times New Roman" pitchFamily="18" charset="0"/>
            </a:endParaRPr>
          </a:p>
          <a:p>
            <a:endParaRPr lang="tr-TR" sz="1800" dirty="0">
              <a:latin typeface="Times New Roman" pitchFamily="18" charset="0"/>
              <a:cs typeface="Times New Roman" pitchFamily="18" charset="0"/>
            </a:endParaRPr>
          </a:p>
        </p:txBody>
      </p:sp>
      <p:sp>
        <p:nvSpPr>
          <p:cNvPr id="32" name="31 Metin kutusu"/>
          <p:cNvSpPr txBox="1"/>
          <p:nvPr/>
        </p:nvSpPr>
        <p:spPr>
          <a:xfrm>
            <a:off x="540222" y="30603625"/>
            <a:ext cx="6696744" cy="923330"/>
          </a:xfrm>
          <a:prstGeom prst="rect">
            <a:avLst/>
          </a:prstGeom>
          <a:noFill/>
        </p:spPr>
        <p:txBody>
          <a:bodyPr wrap="square" rtlCol="0">
            <a:spAutoFit/>
          </a:bodyPr>
          <a:lstStyle/>
          <a:p>
            <a:pPr algn="just"/>
            <a:endParaRPr lang="tr-TR" sz="1800" dirty="0">
              <a:latin typeface="Times New Roman" pitchFamily="18" charset="0"/>
              <a:cs typeface="Times New Roman" pitchFamily="18" charset="0"/>
            </a:endParaRPr>
          </a:p>
          <a:p>
            <a:endParaRPr lang="tr-TR" sz="1800" dirty="0"/>
          </a:p>
          <a:p>
            <a:endParaRPr lang="tr-TR" sz="1800" dirty="0"/>
          </a:p>
        </p:txBody>
      </p:sp>
      <p:sp>
        <p:nvSpPr>
          <p:cNvPr id="33" name="32 Metin kutusu"/>
          <p:cNvSpPr txBox="1"/>
          <p:nvPr/>
        </p:nvSpPr>
        <p:spPr>
          <a:xfrm>
            <a:off x="15589894" y="4752753"/>
            <a:ext cx="7200800" cy="14250055"/>
          </a:xfrm>
          <a:prstGeom prst="rect">
            <a:avLst/>
          </a:prstGeom>
          <a:noFill/>
        </p:spPr>
        <p:txBody>
          <a:bodyPr wrap="square" rtlCol="0">
            <a:spAutoFit/>
          </a:bodyPr>
          <a:lstStyle/>
          <a:p>
            <a:pPr algn="just"/>
            <a:r>
              <a:rPr lang="tr-TR" sz="2200" b="1" dirty="0">
                <a:latin typeface="Times New Roman" pitchFamily="18" charset="0"/>
                <a:cs typeface="Times New Roman" pitchFamily="18" charset="0"/>
              </a:rPr>
              <a:t>Dezavantajları</a:t>
            </a:r>
          </a:p>
          <a:p>
            <a:pPr algn="just"/>
            <a:endParaRPr lang="tr-TR" sz="2200" b="1" dirty="0">
              <a:latin typeface="Times New Roman" pitchFamily="18" charset="0"/>
              <a:cs typeface="Times New Roman" pitchFamily="18" charset="0"/>
            </a:endParaRPr>
          </a:p>
          <a:p>
            <a:pPr algn="just">
              <a:buFont typeface="Wingdings" pitchFamily="2" charset="2"/>
              <a:buChar char="Ø"/>
            </a:pPr>
            <a:r>
              <a:rPr lang="tr-TR" sz="1800" dirty="0" err="1">
                <a:latin typeface="Times New Roman" pitchFamily="18" charset="0"/>
                <a:cs typeface="Times New Roman" pitchFamily="18" charset="0"/>
              </a:rPr>
              <a:t>Stirling</a:t>
            </a:r>
            <a:r>
              <a:rPr lang="tr-TR" sz="1800" dirty="0">
                <a:latin typeface="Times New Roman" pitchFamily="18" charset="0"/>
                <a:cs typeface="Times New Roman" pitchFamily="18" charset="0"/>
              </a:rPr>
              <a:t> motorları girişte ve çıkışta çalışma akışkanı içeren ısı gerektirir. Bu yakıt ekonomisinin sağlanması ve verimlilik  optimizasyonu düşünülerek  yapılan tasarımla motorun maliyeti artar.</a:t>
            </a:r>
          </a:p>
          <a:p>
            <a:pPr algn="just">
              <a:buFont typeface="Wingdings" pitchFamily="2" charset="2"/>
              <a:buChar char="Ø"/>
            </a:pPr>
            <a:r>
              <a:rPr lang="tr-TR" sz="1800" dirty="0">
                <a:latin typeface="Times New Roman" pitchFamily="18" charset="0"/>
                <a:cs typeface="Times New Roman" pitchFamily="18" charset="0"/>
              </a:rPr>
              <a:t>Termal verimi maksimize etmek için soğutucu sıcaklığı mümkün olduğu kadar düşük tutulur, bu yüzden harcanan ısının kaybedilmesi güçlük yaratır. Bu sebep Stirling motorunun otomotiv sektöründe yaygınlaşamamasının faktörlerinden biridir.</a:t>
            </a:r>
          </a:p>
          <a:p>
            <a:pPr algn="just">
              <a:buFont typeface="Wingdings" pitchFamily="2" charset="2"/>
              <a:buChar char="Ø"/>
            </a:pPr>
            <a:r>
              <a:rPr lang="tr-TR" sz="1800" dirty="0">
                <a:latin typeface="Times New Roman" pitchFamily="18" charset="0"/>
                <a:cs typeface="Times New Roman" pitchFamily="18" charset="0"/>
              </a:rPr>
              <a:t>Güç çıkışı, sabittir ve bir seviyeden diğerine geçmesi çabuk olarak mümkün olmaz.</a:t>
            </a:r>
          </a:p>
          <a:p>
            <a:pPr algn="just">
              <a:buFont typeface="Wingdings" pitchFamily="2" charset="2"/>
              <a:buChar char="Ø"/>
            </a:pPr>
            <a:r>
              <a:rPr lang="tr-TR" sz="1800" dirty="0" err="1">
                <a:latin typeface="Times New Roman" pitchFamily="18" charset="0"/>
                <a:cs typeface="Times New Roman" pitchFamily="18" charset="0"/>
              </a:rPr>
              <a:t>Stirling</a:t>
            </a:r>
            <a:r>
              <a:rPr lang="tr-TR" sz="1800" dirty="0">
                <a:latin typeface="Times New Roman" pitchFamily="18" charset="0"/>
                <a:cs typeface="Times New Roman" pitchFamily="18" charset="0"/>
              </a:rPr>
              <a:t> motoru, özellikle de küçük sıcaklık farkları ile çalışanlar, ısı </a:t>
            </a:r>
            <a:r>
              <a:rPr lang="tr-TR" sz="1800" dirty="0" err="1">
                <a:latin typeface="Times New Roman" pitchFamily="18" charset="0"/>
                <a:cs typeface="Times New Roman" pitchFamily="18" charset="0"/>
              </a:rPr>
              <a:t>eşanjörü</a:t>
            </a:r>
            <a:r>
              <a:rPr lang="tr-TR" sz="1800" dirty="0">
                <a:latin typeface="Times New Roman" pitchFamily="18" charset="0"/>
                <a:cs typeface="Times New Roman" pitchFamily="18" charset="0"/>
              </a:rPr>
              <a:t> nedeni ile oluşturdukları gücün önemli bir kısmını kaybeder.</a:t>
            </a:r>
          </a:p>
          <a:p>
            <a:pPr algn="just">
              <a:buFont typeface="Wingdings" pitchFamily="2" charset="2"/>
              <a:buChar char="Ø"/>
            </a:pPr>
            <a:r>
              <a:rPr lang="tr-TR" sz="1800" dirty="0">
                <a:latin typeface="Times New Roman" pitchFamily="18" charset="0"/>
                <a:cs typeface="Times New Roman" pitchFamily="18" charset="0"/>
              </a:rPr>
              <a:t>Otomobilde kullanıldığında uygun soğutma problemi bulunmaktadır.</a:t>
            </a:r>
          </a:p>
          <a:p>
            <a:pPr algn="just">
              <a:buFont typeface="Wingdings" pitchFamily="2" charset="2"/>
              <a:buChar char="Ø"/>
            </a:pPr>
            <a:r>
              <a:rPr lang="tr-TR" sz="1800" dirty="0">
                <a:latin typeface="Times New Roman" pitchFamily="18" charset="0"/>
                <a:cs typeface="Times New Roman" pitchFamily="18" charset="0"/>
              </a:rPr>
              <a:t>Yüksek sıcaklığa maruz kalan ısı transferi yüzeylerinde korozyon tabakasının oluşması</a:t>
            </a:r>
            <a:endParaRPr lang="tr-TR" sz="1800" b="1" dirty="0">
              <a:latin typeface="Times New Roman" pitchFamily="18" charset="0"/>
              <a:cs typeface="Times New Roman" pitchFamily="18" charset="0"/>
            </a:endParaRPr>
          </a:p>
          <a:p>
            <a:endParaRPr lang="tr-TR" sz="22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endParaRPr lang="tr-TR" sz="1800" b="1" dirty="0">
              <a:latin typeface="Times New Roman" pitchFamily="18" charset="0"/>
              <a:cs typeface="Times New Roman" pitchFamily="18" charset="0"/>
            </a:endParaRPr>
          </a:p>
          <a:p>
            <a:pPr algn="just"/>
            <a:r>
              <a:rPr lang="tr-TR" sz="2200" b="1" dirty="0">
                <a:latin typeface="Times New Roman" pitchFamily="18" charset="0"/>
                <a:cs typeface="Times New Roman" pitchFamily="18" charset="0"/>
              </a:rPr>
              <a:t>Stirling Motorlarının Otomotiv Uygulamaları</a:t>
            </a:r>
            <a:endParaRPr lang="tr-TR" sz="2200" dirty="0">
              <a:latin typeface="Times New Roman" pitchFamily="18" charset="0"/>
              <a:cs typeface="Times New Roman" pitchFamily="18" charset="0"/>
            </a:endParaRP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Stirling motorunun otomotive uygulanması General Motors tarafından 1960 ortalarında gerçekleştirilmiştir. Bunu Siemens çift etkili Stirling motoru takip etmiştir. General motors Stirling motor çalışmalarına 1970 yılında son vermeden önce 4 silindirli bir otobüs motoru yapmıştır.</a:t>
            </a: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1968'de Philips firması otobüslerde kullanılmak üzere 4-235 tip Stirling motorunu geliştirmiş ve bu motorları DAF ve MAN otobüslerde kullanmıştır. Bu motor, 4 silindirli, silindir çapı 8,25 cm, kursu 5,00 cm, ortalama basıncı 21,6 MN/m</a:t>
            </a:r>
            <a:r>
              <a:rPr lang="tr-TR" sz="1800" baseline="30000" dirty="0">
                <a:latin typeface="Times New Roman" pitchFamily="18" charset="0"/>
                <a:cs typeface="Times New Roman" pitchFamily="18" charset="0"/>
              </a:rPr>
              <a:t>2</a:t>
            </a:r>
            <a:r>
              <a:rPr lang="tr-TR" sz="1800" dirty="0">
                <a:latin typeface="Times New Roman" pitchFamily="18" charset="0"/>
                <a:cs typeface="Times New Roman" pitchFamily="18" charset="0"/>
              </a:rPr>
              <a:t> , dakikada 3000 devir yapabilen 147 kW gücünde Rhombich sürücü mekanizmalı ve termal enerji depolamalı bir motordu. United Stirling Siemens çift etkili motoru geliştirerek Ford otomobilde, Ford Taunus Station'da ve dağıtım araçlarında kullanmıştır. </a:t>
            </a: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1973 yılında Philips ve Ford ortaklaşa yaptıkları Siemens çift etkili, 4-215 tip motor, 3 vitesli ve otomatik transmisyona sahipti. 125 kW gücündeki 4 silindirli bu motorları Ford Torino'lar da denemiştir. Bu motorun 60-73 kW arası güçlerdeki değişik konfigürasyonları Philips firması tarafından üretilmiştir.</a:t>
            </a:r>
          </a:p>
          <a:p>
            <a:pPr algn="just"/>
            <a:endParaRPr lang="tr-TR" sz="1800" b="1" dirty="0">
              <a:latin typeface="Times New Roman" pitchFamily="18" charset="0"/>
              <a:cs typeface="Times New Roman" pitchFamily="18" charset="0"/>
            </a:endParaRPr>
          </a:p>
          <a:p>
            <a:pPr algn="just"/>
            <a:r>
              <a:rPr lang="tr-TR" sz="2200" b="1" dirty="0">
                <a:latin typeface="Times New Roman" pitchFamily="18" charset="0"/>
                <a:cs typeface="Times New Roman" pitchFamily="18" charset="0"/>
              </a:rPr>
              <a:t>Sıcaklığa Bağlı Devir – Zaman Grafiği</a:t>
            </a:r>
          </a:p>
        </p:txBody>
      </p:sp>
      <p:sp>
        <p:nvSpPr>
          <p:cNvPr id="37" name="36 Metin kutusu"/>
          <p:cNvSpPr txBox="1"/>
          <p:nvPr/>
        </p:nvSpPr>
        <p:spPr>
          <a:xfrm>
            <a:off x="17822142" y="25203025"/>
            <a:ext cx="3012363" cy="369332"/>
          </a:xfrm>
          <a:prstGeom prst="rect">
            <a:avLst/>
          </a:prstGeom>
          <a:noFill/>
        </p:spPr>
        <p:txBody>
          <a:bodyPr wrap="none" rtlCol="0">
            <a:spAutoFit/>
          </a:bodyPr>
          <a:lstStyle/>
          <a:p>
            <a:r>
              <a:rPr lang="tr-TR" sz="1800" dirty="0">
                <a:latin typeface="Times New Roman" pitchFamily="18" charset="0"/>
                <a:cs typeface="Times New Roman" pitchFamily="18" charset="0"/>
              </a:rPr>
              <a:t>Şekil 7 Devir – Zaman Grafiği</a:t>
            </a:r>
          </a:p>
        </p:txBody>
      </p:sp>
      <p:sp>
        <p:nvSpPr>
          <p:cNvPr id="41" name="40 Metin kutusu"/>
          <p:cNvSpPr txBox="1"/>
          <p:nvPr/>
        </p:nvSpPr>
        <p:spPr>
          <a:xfrm>
            <a:off x="15949934" y="25635073"/>
            <a:ext cx="7128792" cy="6340197"/>
          </a:xfrm>
          <a:prstGeom prst="rect">
            <a:avLst/>
          </a:prstGeom>
          <a:noFill/>
        </p:spPr>
        <p:txBody>
          <a:bodyPr wrap="square" rtlCol="0">
            <a:spAutoFit/>
          </a:bodyPr>
          <a:lstStyle/>
          <a:p>
            <a:r>
              <a:rPr lang="tr-TR" sz="2200" b="1" dirty="0">
                <a:latin typeface="Times New Roman" pitchFamily="18" charset="0"/>
                <a:cs typeface="Times New Roman" pitchFamily="18" charset="0"/>
              </a:rPr>
              <a:t>Sonuç</a:t>
            </a:r>
            <a:endParaRPr lang="tr-TR" sz="1800" b="1" dirty="0">
              <a:latin typeface="Times New Roman" pitchFamily="18" charset="0"/>
              <a:cs typeface="Times New Roman" pitchFamily="18" charset="0"/>
            </a:endParaRPr>
          </a:p>
          <a:p>
            <a:endParaRPr lang="tr-TR" sz="1800" b="1"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Hazırlamış olduğumuz stirling motorun farklı çalışma şartlarına bağlı olarak nasıl bir performans vereceğini incelemeye çalıştık. Yapılan bu incelemelerde ulaştığımız verileri yukarıda ki grafiklere aktardık.</a:t>
            </a: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Yukarıdaki grafikten de anlaşıldığı üzere soğutma suyunun sıcaklığındaki değişime bağlı olarak zamana göre devrin ve verimin arttığı gözlenmektedir. </a:t>
            </a:r>
          </a:p>
          <a:p>
            <a:pPr algn="just"/>
            <a:endParaRPr lang="tr-TR" sz="1800" dirty="0">
              <a:latin typeface="Times New Roman" pitchFamily="18" charset="0"/>
              <a:cs typeface="Times New Roman" pitchFamily="18" charset="0"/>
            </a:endParaRPr>
          </a:p>
          <a:p>
            <a:pPr algn="just"/>
            <a:r>
              <a:rPr lang="tr-TR" sz="1800" dirty="0">
                <a:latin typeface="Times New Roman" pitchFamily="18" charset="0"/>
                <a:cs typeface="Times New Roman" pitchFamily="18" charset="0"/>
              </a:rPr>
              <a:t>Stirling motoru bir dıştan yanmalı motor olup bazı dezavantajlarından dolayı örneğin; sürtünme kayıpları, sızdırmazlık, ısıtma ve soğutmadaki sınırlama gibi nedenlerden dolayı günümüzdeki otomotiv uygulamalarında kullanılmamakla beraber yerini içten yanmalı motorlara bırakmıştır.</a:t>
            </a:r>
          </a:p>
          <a:p>
            <a:pPr algn="just"/>
            <a:endParaRPr lang="tr-TR" sz="1800" dirty="0">
              <a:latin typeface="Times New Roman" pitchFamily="18" charset="0"/>
              <a:cs typeface="Times New Roman" pitchFamily="18" charset="0"/>
            </a:endParaRPr>
          </a:p>
          <a:p>
            <a:pPr algn="just"/>
            <a:r>
              <a:rPr lang="tr-TR" sz="2200" b="1" dirty="0">
                <a:latin typeface="Times New Roman" pitchFamily="18" charset="0"/>
                <a:cs typeface="Times New Roman" pitchFamily="18" charset="0"/>
              </a:rPr>
              <a:t>Kaynakça</a:t>
            </a:r>
          </a:p>
          <a:p>
            <a:pPr marL="457200" indent="-457200" algn="just">
              <a:buFont typeface="+mj-lt"/>
              <a:buAutoNum type="arabicPeriod"/>
            </a:pPr>
            <a:r>
              <a:rPr lang="tr-TR" sz="2200" dirty="0" err="1">
                <a:latin typeface="Times New Roman" pitchFamily="18" charset="0"/>
                <a:cs typeface="Times New Roman" pitchFamily="18" charset="0"/>
              </a:rPr>
              <a:t>Xxxxxxxxxxxxxxxxxxx</a:t>
            </a:r>
            <a:endParaRPr lang="tr-TR" sz="2200" dirty="0">
              <a:latin typeface="Times New Roman" pitchFamily="18" charset="0"/>
              <a:cs typeface="Times New Roman" pitchFamily="18" charset="0"/>
            </a:endParaRPr>
          </a:p>
          <a:p>
            <a:pPr marL="457200" indent="-457200" algn="just">
              <a:buFont typeface="+mj-lt"/>
              <a:buAutoNum type="arabicPeriod"/>
            </a:pPr>
            <a:r>
              <a:rPr lang="tr-TR" sz="2200" dirty="0" err="1">
                <a:latin typeface="Times New Roman" pitchFamily="18" charset="0"/>
                <a:cs typeface="Times New Roman" pitchFamily="18" charset="0"/>
              </a:rPr>
              <a:t>Xxxxxxxxxx</a:t>
            </a:r>
            <a:endParaRPr lang="tr-TR" sz="2200" dirty="0">
              <a:latin typeface="Times New Roman" pitchFamily="18" charset="0"/>
              <a:cs typeface="Times New Roman" pitchFamily="18" charset="0"/>
            </a:endParaRPr>
          </a:p>
          <a:p>
            <a:pPr marL="457200" indent="-457200" algn="just">
              <a:buFont typeface="+mj-lt"/>
              <a:buAutoNum type="arabicPeriod"/>
            </a:pPr>
            <a:r>
              <a:rPr lang="tr-TR" sz="2200" dirty="0" err="1">
                <a:latin typeface="Times New Roman" pitchFamily="18" charset="0"/>
                <a:cs typeface="Times New Roman" pitchFamily="18" charset="0"/>
              </a:rPr>
              <a:t>Xxxxxxxxxxxxxxxxxxx</a:t>
            </a:r>
            <a:endParaRPr lang="tr-TR" sz="2200" dirty="0">
              <a:latin typeface="Times New Roman" pitchFamily="18" charset="0"/>
              <a:cs typeface="Times New Roman" pitchFamily="18" charset="0"/>
            </a:endParaRPr>
          </a:p>
          <a:p>
            <a:pPr marL="457200" indent="-457200" algn="just">
              <a:buFont typeface="+mj-lt"/>
              <a:buAutoNum type="arabicPeriod"/>
            </a:pPr>
            <a:r>
              <a:rPr lang="tr-TR" sz="2200" dirty="0" err="1">
                <a:latin typeface="Times New Roman" pitchFamily="18" charset="0"/>
                <a:cs typeface="Times New Roman" pitchFamily="18" charset="0"/>
              </a:rPr>
              <a:t>xxxxxxxxx</a:t>
            </a:r>
            <a:endParaRPr lang="tr-TR" sz="2200" dirty="0">
              <a:latin typeface="Times New Roman" pitchFamily="18" charset="0"/>
              <a:cs typeface="Times New Roman" pitchFamily="18" charset="0"/>
            </a:endParaRPr>
          </a:p>
          <a:p>
            <a:endParaRPr lang="tr-TR" sz="2200" b="1" dirty="0">
              <a:latin typeface="Times New Roman" pitchFamily="18" charset="0"/>
              <a:cs typeface="Times New Roman" pitchFamily="18" charset="0"/>
            </a:endParaRPr>
          </a:p>
        </p:txBody>
      </p:sp>
      <p:pic>
        <p:nvPicPr>
          <p:cNvPr id="1030" name="Picture 6" descr="C:\Users\Asus\Desktop\batu tez\stirling1.jpg"/>
          <p:cNvPicPr>
            <a:picLocks noChangeAspect="1" noChangeArrowheads="1"/>
          </p:cNvPicPr>
          <p:nvPr/>
        </p:nvPicPr>
        <p:blipFill>
          <a:blip r:embed="rId7" cstate="print"/>
          <a:srcRect/>
          <a:stretch>
            <a:fillRect/>
          </a:stretch>
        </p:blipFill>
        <p:spPr bwMode="auto">
          <a:xfrm>
            <a:off x="8101062" y="20090457"/>
            <a:ext cx="6768752" cy="4176464"/>
          </a:xfrm>
          <a:prstGeom prst="rect">
            <a:avLst/>
          </a:prstGeom>
          <a:noFill/>
        </p:spPr>
      </p:pic>
      <p:sp>
        <p:nvSpPr>
          <p:cNvPr id="43" name="42 Metin kutusu"/>
          <p:cNvSpPr txBox="1"/>
          <p:nvPr/>
        </p:nvSpPr>
        <p:spPr>
          <a:xfrm>
            <a:off x="10189294" y="24338929"/>
            <a:ext cx="2589170" cy="369332"/>
          </a:xfrm>
          <a:prstGeom prst="rect">
            <a:avLst/>
          </a:prstGeom>
          <a:noFill/>
        </p:spPr>
        <p:txBody>
          <a:bodyPr wrap="none" rtlCol="0">
            <a:spAutoFit/>
          </a:bodyPr>
          <a:lstStyle/>
          <a:p>
            <a:r>
              <a:rPr lang="tr-TR" sz="1800" dirty="0">
                <a:latin typeface="Times New Roman" pitchFamily="18" charset="0"/>
                <a:cs typeface="Times New Roman" pitchFamily="18" charset="0"/>
              </a:rPr>
              <a:t>Şekil 5 İlk Stirling Motor </a:t>
            </a:r>
          </a:p>
        </p:txBody>
      </p:sp>
      <p:pic>
        <p:nvPicPr>
          <p:cNvPr id="2" name="Picture 2" descr="C:\Users\Asus\Desktop\TEZ\birleşik grafik.JPG"/>
          <p:cNvPicPr>
            <a:picLocks noChangeAspect="1" noChangeArrowheads="1"/>
          </p:cNvPicPr>
          <p:nvPr/>
        </p:nvPicPr>
        <p:blipFill>
          <a:blip r:embed="rId8" cstate="print"/>
          <a:srcRect/>
          <a:stretch>
            <a:fillRect/>
          </a:stretch>
        </p:blipFill>
        <p:spPr bwMode="auto">
          <a:xfrm>
            <a:off x="15877926" y="19586401"/>
            <a:ext cx="7212778" cy="5544616"/>
          </a:xfrm>
          <a:prstGeom prst="rect">
            <a:avLst/>
          </a:prstGeom>
          <a:noFill/>
        </p:spPr>
      </p:pic>
      <p:pic>
        <p:nvPicPr>
          <p:cNvPr id="3" name="Picture 2" descr="C:\Users\Asus\Desktop\InkedWhatsApp Image 2018-04-06 at 22.28.33_LI.jpg"/>
          <p:cNvPicPr>
            <a:picLocks noChangeAspect="1" noChangeArrowheads="1"/>
          </p:cNvPicPr>
          <p:nvPr/>
        </p:nvPicPr>
        <p:blipFill>
          <a:blip r:embed="rId9" cstate="print"/>
          <a:srcRect/>
          <a:stretch>
            <a:fillRect/>
          </a:stretch>
        </p:blipFill>
        <p:spPr bwMode="auto">
          <a:xfrm>
            <a:off x="8029054" y="10945441"/>
            <a:ext cx="6870822" cy="4032448"/>
          </a:xfrm>
          <a:prstGeom prst="rect">
            <a:avLst/>
          </a:prstGeom>
          <a:noFill/>
        </p:spPr>
      </p:pic>
      <p:pic>
        <p:nvPicPr>
          <p:cNvPr id="5" name="Picture 3" descr="C:\Users\Asus\Desktop\InkedWhatsApp Image 2018-05-14 at 21.59.15_LI.jpg"/>
          <p:cNvPicPr>
            <a:picLocks noChangeAspect="1" noChangeArrowheads="1"/>
          </p:cNvPicPr>
          <p:nvPr/>
        </p:nvPicPr>
        <p:blipFill>
          <a:blip r:embed="rId10" cstate="print"/>
          <a:srcRect/>
          <a:stretch>
            <a:fillRect/>
          </a:stretch>
        </p:blipFill>
        <p:spPr bwMode="auto">
          <a:xfrm>
            <a:off x="15661902" y="9433273"/>
            <a:ext cx="7128792" cy="2808312"/>
          </a:xfrm>
          <a:prstGeom prst="rect">
            <a:avLst/>
          </a:prstGeom>
          <a:noFill/>
        </p:spPr>
      </p:pic>
      <p:pic>
        <p:nvPicPr>
          <p:cNvPr id="9" name="Picture 6" descr="C:\Users\Asus\Desktop\Ekran Alıntısı1.JPG"/>
          <p:cNvPicPr>
            <a:picLocks noChangeAspect="1" noChangeArrowheads="1"/>
          </p:cNvPicPr>
          <p:nvPr/>
        </p:nvPicPr>
        <p:blipFill>
          <a:blip r:embed="rId11" cstate="print"/>
          <a:srcRect/>
          <a:stretch>
            <a:fillRect/>
          </a:stretch>
        </p:blipFill>
        <p:spPr bwMode="auto">
          <a:xfrm>
            <a:off x="4140622" y="11737529"/>
            <a:ext cx="3011165" cy="3744416"/>
          </a:xfrm>
          <a:prstGeom prst="rect">
            <a:avLst/>
          </a:prstGeom>
          <a:noFill/>
        </p:spPr>
      </p:pic>
      <p:pic>
        <p:nvPicPr>
          <p:cNvPr id="1031" name="Picture 7" descr="C:\Users\Asus\Desktop\WhatsApp Image 2018-05-15 at 19.32.47.jpeg"/>
          <p:cNvPicPr>
            <a:picLocks noChangeAspect="1" noChangeArrowheads="1"/>
          </p:cNvPicPr>
          <p:nvPr/>
        </p:nvPicPr>
        <p:blipFill>
          <a:blip r:embed="rId12" cstate="print"/>
          <a:srcRect/>
          <a:stretch>
            <a:fillRect/>
          </a:stretch>
        </p:blipFill>
        <p:spPr bwMode="auto">
          <a:xfrm>
            <a:off x="540222" y="11737529"/>
            <a:ext cx="3600400" cy="3744416"/>
          </a:xfrm>
          <a:prstGeom prst="rect">
            <a:avLst/>
          </a:prstGeom>
          <a:noFill/>
        </p:spPr>
      </p:pic>
      <p:sp>
        <p:nvSpPr>
          <p:cNvPr id="31" name="30 Metin kutusu"/>
          <p:cNvSpPr txBox="1"/>
          <p:nvPr/>
        </p:nvSpPr>
        <p:spPr>
          <a:xfrm>
            <a:off x="2268414" y="15481945"/>
            <a:ext cx="3634328" cy="369332"/>
          </a:xfrm>
          <a:prstGeom prst="rect">
            <a:avLst/>
          </a:prstGeom>
          <a:noFill/>
        </p:spPr>
        <p:txBody>
          <a:bodyPr wrap="none" rtlCol="0">
            <a:spAutoFit/>
          </a:bodyPr>
          <a:lstStyle/>
          <a:p>
            <a:r>
              <a:rPr lang="tr-TR" sz="1800" dirty="0">
                <a:latin typeface="Times New Roman" pitchFamily="18" charset="0"/>
                <a:cs typeface="Times New Roman" pitchFamily="18" charset="0"/>
              </a:rPr>
              <a:t>Şekil 1 Bazı </a:t>
            </a:r>
            <a:r>
              <a:rPr lang="tr-TR" sz="1800" dirty="0" err="1">
                <a:latin typeface="Times New Roman" pitchFamily="18" charset="0"/>
                <a:cs typeface="Times New Roman" pitchFamily="18" charset="0"/>
              </a:rPr>
              <a:t>Stirling</a:t>
            </a:r>
            <a:r>
              <a:rPr lang="tr-TR" sz="1800" dirty="0">
                <a:latin typeface="Times New Roman" pitchFamily="18" charset="0"/>
                <a:cs typeface="Times New Roman" pitchFamily="18" charset="0"/>
              </a:rPr>
              <a:t> Motor  Parçaları</a:t>
            </a:r>
          </a:p>
        </p:txBody>
      </p:sp>
      <p:sp>
        <p:nvSpPr>
          <p:cNvPr id="34" name="33 Metin kutusu"/>
          <p:cNvSpPr txBox="1"/>
          <p:nvPr/>
        </p:nvSpPr>
        <p:spPr>
          <a:xfrm>
            <a:off x="18182182" y="12241585"/>
            <a:ext cx="2217274" cy="369332"/>
          </a:xfrm>
          <a:prstGeom prst="rect">
            <a:avLst/>
          </a:prstGeom>
          <a:noFill/>
        </p:spPr>
        <p:txBody>
          <a:bodyPr wrap="none" rtlCol="0">
            <a:spAutoFit/>
          </a:bodyPr>
          <a:lstStyle/>
          <a:p>
            <a:r>
              <a:rPr lang="tr-TR" sz="1800" dirty="0">
                <a:latin typeface="Times New Roman" pitchFamily="18" charset="0"/>
                <a:cs typeface="Times New Roman" pitchFamily="18" charset="0"/>
              </a:rPr>
              <a:t>Şekil 6 Stirling Motor</a:t>
            </a:r>
          </a:p>
        </p:txBody>
      </p:sp>
      <p:pic>
        <p:nvPicPr>
          <p:cNvPr id="28" name="Resim 27">
            <a:extLst>
              <a:ext uri="{FF2B5EF4-FFF2-40B4-BE49-F238E27FC236}">
                <a16:creationId xmlns:a16="http://schemas.microsoft.com/office/drawing/2014/main" id="{84748C5C-EBBE-4DB5-84CF-8F097CB572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93434" y="1105363"/>
            <a:ext cx="3855600" cy="2459181"/>
          </a:xfrm>
          <a:prstGeom prst="rect">
            <a:avLst/>
          </a:prstGeom>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TotalTime>
  <Words>1318</Words>
  <Application>Microsoft Office PowerPoint</Application>
  <PresentationFormat>Özel</PresentationFormat>
  <Paragraphs>308</Paragraphs>
  <Slides>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Constantia</vt:lpstr>
      <vt:lpstr>Times New Roman</vt:lpstr>
      <vt:lpstr>Wingdings</vt:lpstr>
      <vt:lpstr>Ofis Teması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yavuz</dc:creator>
  <cp:lastModifiedBy>mustafa kelek</cp:lastModifiedBy>
  <cp:revision>109</cp:revision>
  <dcterms:created xsi:type="dcterms:W3CDTF">2015-05-12T06:38:07Z</dcterms:created>
  <dcterms:modified xsi:type="dcterms:W3CDTF">2022-05-19T18:00:28Z</dcterms:modified>
</cp:coreProperties>
</file>